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3" r:id="rId2"/>
  </p:sldMasterIdLst>
  <p:notesMasterIdLst>
    <p:notesMasterId r:id="rId15"/>
  </p:notesMasterIdLst>
  <p:sldIdLst>
    <p:sldId id="307" r:id="rId3"/>
    <p:sldId id="259" r:id="rId4"/>
    <p:sldId id="277" r:id="rId5"/>
    <p:sldId id="271" r:id="rId6"/>
    <p:sldId id="312" r:id="rId7"/>
    <p:sldId id="311" r:id="rId8"/>
    <p:sldId id="284" r:id="rId9"/>
    <p:sldId id="264" r:id="rId10"/>
    <p:sldId id="265" r:id="rId11"/>
    <p:sldId id="310" r:id="rId12"/>
    <p:sldId id="266" r:id="rId13"/>
    <p:sldId id="262" r:id="rId14"/>
  </p:sldIdLst>
  <p:sldSz cx="9144000" cy="5143500" type="screen16x9"/>
  <p:notesSz cx="6858000" cy="9144000"/>
  <p:embeddedFontLst>
    <p:embeddedFont>
      <p:font typeface="Comfortaa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23B"/>
    <a:srgbClr val="00C9DD"/>
    <a:srgbClr val="07DA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7B2450-282B-7191-2EE6-BF84DC5A2E54}" v="2" dt="2024-05-11T19:10:29.388"/>
  </p1510:revLst>
</p1510:revInfo>
</file>

<file path=ppt/tableStyles.xml><?xml version="1.0" encoding="utf-8"?>
<a:tblStyleLst xmlns:a="http://schemas.openxmlformats.org/drawingml/2006/main" def="{EC3E7357-F6CE-4899-9BB9-B7C84DD9DB7F}">
  <a:tblStyle styleId="{EC3E7357-F6CE-4899-9BB9-B7C84DD9DB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9" autoAdjust="0"/>
    <p:restoredTop sz="94063" autoAdjust="0"/>
  </p:normalViewPr>
  <p:slideViewPr>
    <p:cSldViewPr snapToGrid="0">
      <p:cViewPr>
        <p:scale>
          <a:sx n="75" d="100"/>
          <a:sy n="75" d="100"/>
        </p:scale>
        <p:origin x="120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RANTE LEMOS PEREIRA" userId="S::diorante.pereira@etec.sp.gov.br::18f292b8-1de6-49b4-b214-ac1d16948da6" providerId="AD" clId="Web-{D47B2450-282B-7191-2EE6-BF84DC5A2E54}"/>
    <pc:docChg chg="modSld">
      <pc:chgData name="DIORANTE LEMOS PEREIRA" userId="S::diorante.pereira@etec.sp.gov.br::18f292b8-1de6-49b4-b214-ac1d16948da6" providerId="AD" clId="Web-{D47B2450-282B-7191-2EE6-BF84DC5A2E54}" dt="2024-05-11T19:10:29.388" v="1"/>
      <pc:docMkLst>
        <pc:docMk/>
      </pc:docMkLst>
      <pc:sldChg chg="addSp delSp modSp delAnim">
        <pc:chgData name="DIORANTE LEMOS PEREIRA" userId="S::diorante.pereira@etec.sp.gov.br::18f292b8-1de6-49b4-b214-ac1d16948da6" providerId="AD" clId="Web-{D47B2450-282B-7191-2EE6-BF84DC5A2E54}" dt="2024-05-11T19:10:29.388" v="1"/>
        <pc:sldMkLst>
          <pc:docMk/>
          <pc:sldMk cId="2374630985" sldId="312"/>
        </pc:sldMkLst>
        <pc:spChg chg="add mod">
          <ac:chgData name="DIORANTE LEMOS PEREIRA" userId="S::diorante.pereira@etec.sp.gov.br::18f292b8-1de6-49b4-b214-ac1d16948da6" providerId="AD" clId="Web-{D47B2450-282B-7191-2EE6-BF84DC5A2E54}" dt="2024-05-11T19:10:29.388" v="0"/>
          <ac:spMkLst>
            <pc:docMk/>
            <pc:sldMk cId="2374630985" sldId="312"/>
            <ac:spMk id="3" creationId="{AE84A103-D24B-F4FF-324A-893BA1980C0D}"/>
          </ac:spMkLst>
        </pc:spChg>
        <pc:spChg chg="del">
          <ac:chgData name="DIORANTE LEMOS PEREIRA" userId="S::diorante.pereira@etec.sp.gov.br::18f292b8-1de6-49b4-b214-ac1d16948da6" providerId="AD" clId="Web-{D47B2450-282B-7191-2EE6-BF84DC5A2E54}" dt="2024-05-11T19:10:29.388" v="1"/>
          <ac:spMkLst>
            <pc:docMk/>
            <pc:sldMk cId="2374630985" sldId="312"/>
            <ac:spMk id="905" creationId="{00000000-0000-0000-0000-000000000000}"/>
          </ac:spMkLst>
        </pc:spChg>
        <pc:spChg chg="del">
          <ac:chgData name="DIORANTE LEMOS PEREIRA" userId="S::diorante.pereira@etec.sp.gov.br::18f292b8-1de6-49b4-b214-ac1d16948da6" providerId="AD" clId="Web-{D47B2450-282B-7191-2EE6-BF84DC5A2E54}" dt="2024-05-11T19:10:29.388" v="0"/>
          <ac:spMkLst>
            <pc:docMk/>
            <pc:sldMk cId="2374630985" sldId="312"/>
            <ac:spMk id="913" creationId="{00000000-0000-0000-0000-000000000000}"/>
          </ac:spMkLst>
        </pc:spChg>
      </pc:sldChg>
    </pc:docChg>
  </pc:docChgLst>
  <pc:docChgLst>
    <pc:chgData name="DIORANTE LEMOS PEREIRA" userId="S::diorante.pereira@etec.sp.gov.br::18f292b8-1de6-49b4-b214-ac1d16948da6" providerId="AD" clId="Web-{8A85644B-C192-14E3-6FCD-433BE593B75D}"/>
    <pc:docChg chg="addSld delSld modSld">
      <pc:chgData name="DIORANTE LEMOS PEREIRA" userId="S::diorante.pereira@etec.sp.gov.br::18f292b8-1de6-49b4-b214-ac1d16948da6" providerId="AD" clId="Web-{8A85644B-C192-14E3-6FCD-433BE593B75D}" dt="2024-05-07T20:46:51.981" v="196" actId="1076"/>
      <pc:docMkLst>
        <pc:docMk/>
      </pc:docMkLst>
      <pc:sldChg chg="del">
        <pc:chgData name="DIORANTE LEMOS PEREIRA" userId="S::diorante.pereira@etec.sp.gov.br::18f292b8-1de6-49b4-b214-ac1d16948da6" providerId="AD" clId="Web-{8A85644B-C192-14E3-6FCD-433BE593B75D}" dt="2024-05-07T20:41:59.944" v="58"/>
        <pc:sldMkLst>
          <pc:docMk/>
          <pc:sldMk cId="0" sldId="273"/>
        </pc:sldMkLst>
      </pc:sldChg>
      <pc:sldChg chg="addSp delSp modSp delAnim">
        <pc:chgData name="DIORANTE LEMOS PEREIRA" userId="S::diorante.pereira@etec.sp.gov.br::18f292b8-1de6-49b4-b214-ac1d16948da6" providerId="AD" clId="Web-{8A85644B-C192-14E3-6FCD-433BE593B75D}" dt="2024-05-07T20:40:11.421" v="44" actId="1076"/>
        <pc:sldMkLst>
          <pc:docMk/>
          <pc:sldMk cId="2111739089" sldId="311"/>
        </pc:sldMkLst>
        <pc:spChg chg="del">
          <ac:chgData name="DIORANTE LEMOS PEREIRA" userId="S::diorante.pereira@etec.sp.gov.br::18f292b8-1de6-49b4-b214-ac1d16948da6" providerId="AD" clId="Web-{8A85644B-C192-14E3-6FCD-433BE593B75D}" dt="2024-05-07T20:39:57.576" v="29"/>
          <ac:spMkLst>
            <pc:docMk/>
            <pc:sldMk cId="2111739089" sldId="311"/>
            <ac:spMk id="3" creationId="{00000000-0000-0000-0000-000000000000}"/>
          </ac:spMkLst>
        </pc:spChg>
        <pc:spChg chg="add mod">
          <ac:chgData name="DIORANTE LEMOS PEREIRA" userId="S::diorante.pereira@etec.sp.gov.br::18f292b8-1de6-49b4-b214-ac1d16948da6" providerId="AD" clId="Web-{8A85644B-C192-14E3-6FCD-433BE593B75D}" dt="2024-05-07T20:40:11.421" v="41" actId="1076"/>
          <ac:spMkLst>
            <pc:docMk/>
            <pc:sldMk cId="2111739089" sldId="311"/>
            <ac:spMk id="4" creationId="{1B5B7104-8F0F-21D9-75D5-01BCEEB65DFC}"/>
          </ac:spMkLst>
        </pc:spChg>
        <pc:spChg chg="add mod">
          <ac:chgData name="DIORANTE LEMOS PEREIRA" userId="S::diorante.pereira@etec.sp.gov.br::18f292b8-1de6-49b4-b214-ac1d16948da6" providerId="AD" clId="Web-{8A85644B-C192-14E3-6FCD-433BE593B75D}" dt="2024-05-07T20:40:11.421" v="40" actId="1076"/>
          <ac:spMkLst>
            <pc:docMk/>
            <pc:sldMk cId="2111739089" sldId="311"/>
            <ac:spMk id="6" creationId="{0FEE7C07-BDA8-5500-DEE7-29EAAA870F4F}"/>
          </ac:spMkLst>
        </pc:spChg>
        <pc:spChg chg="add mod">
          <ac:chgData name="DIORANTE LEMOS PEREIRA" userId="S::diorante.pereira@etec.sp.gov.br::18f292b8-1de6-49b4-b214-ac1d16948da6" providerId="AD" clId="Web-{8A85644B-C192-14E3-6FCD-433BE593B75D}" dt="2024-05-07T20:40:11.421" v="39" actId="1076"/>
          <ac:spMkLst>
            <pc:docMk/>
            <pc:sldMk cId="2111739089" sldId="311"/>
            <ac:spMk id="8" creationId="{4209A210-2ED2-F6B0-39A4-2ECEFD6EFFEA}"/>
          </ac:spMkLst>
        </pc:spChg>
        <pc:spChg chg="del">
          <ac:chgData name="DIORANTE LEMOS PEREIRA" userId="S::diorante.pereira@etec.sp.gov.br::18f292b8-1de6-49b4-b214-ac1d16948da6" providerId="AD" clId="Web-{8A85644B-C192-14E3-6FCD-433BE593B75D}" dt="2024-05-07T20:39:57.576" v="28"/>
          <ac:spMkLst>
            <pc:docMk/>
            <pc:sldMk cId="2111739089" sldId="311"/>
            <ac:spMk id="14" creationId="{00000000-0000-0000-0000-000000000000}"/>
          </ac:spMkLst>
        </pc:spChg>
        <pc:spChg chg="del">
          <ac:chgData name="DIORANTE LEMOS PEREIRA" userId="S::diorante.pereira@etec.sp.gov.br::18f292b8-1de6-49b4-b214-ac1d16948da6" providerId="AD" clId="Web-{8A85644B-C192-14E3-6FCD-433BE593B75D}" dt="2024-05-07T20:39:57.576" v="27"/>
          <ac:spMkLst>
            <pc:docMk/>
            <pc:sldMk cId="2111739089" sldId="311"/>
            <ac:spMk id="16" creationId="{00000000-0000-0000-0000-000000000000}"/>
          </ac:spMkLst>
        </pc:spChg>
        <pc:spChg chg="del">
          <ac:chgData name="DIORANTE LEMOS PEREIRA" userId="S::diorante.pereira@etec.sp.gov.br::18f292b8-1de6-49b4-b214-ac1d16948da6" providerId="AD" clId="Web-{8A85644B-C192-14E3-6FCD-433BE593B75D}" dt="2024-05-07T20:39:57.888" v="32"/>
          <ac:spMkLst>
            <pc:docMk/>
            <pc:sldMk cId="2111739089" sldId="311"/>
            <ac:spMk id="691" creationId="{00000000-0000-0000-0000-000000000000}"/>
          </ac:spMkLst>
        </pc:spChg>
        <pc:spChg chg="del">
          <ac:chgData name="DIORANTE LEMOS PEREIRA" userId="S::diorante.pereira@etec.sp.gov.br::18f292b8-1de6-49b4-b214-ac1d16948da6" providerId="AD" clId="Web-{8A85644B-C192-14E3-6FCD-433BE593B75D}" dt="2024-05-07T20:39:57.779" v="31"/>
          <ac:spMkLst>
            <pc:docMk/>
            <pc:sldMk cId="2111739089" sldId="311"/>
            <ac:spMk id="692" creationId="{00000000-0000-0000-0000-000000000000}"/>
          </ac:spMkLst>
        </pc:spChg>
        <pc:spChg chg="del">
          <ac:chgData name="DIORANTE LEMOS PEREIRA" userId="S::diorante.pereira@etec.sp.gov.br::18f292b8-1de6-49b4-b214-ac1d16948da6" providerId="AD" clId="Web-{8A85644B-C192-14E3-6FCD-433BE593B75D}" dt="2024-05-07T20:39:57.701" v="30"/>
          <ac:spMkLst>
            <pc:docMk/>
            <pc:sldMk cId="2111739089" sldId="311"/>
            <ac:spMk id="695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0:11.421" v="44" actId="1076"/>
          <ac:spMkLst>
            <pc:docMk/>
            <pc:sldMk cId="2111739089" sldId="311"/>
            <ac:spMk id="697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0:11.421" v="43" actId="1076"/>
          <ac:spMkLst>
            <pc:docMk/>
            <pc:sldMk cId="2111739089" sldId="311"/>
            <ac:spMk id="698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0:11.421" v="42" actId="1076"/>
          <ac:spMkLst>
            <pc:docMk/>
            <pc:sldMk cId="2111739089" sldId="311"/>
            <ac:spMk id="699" creationId="{00000000-0000-0000-0000-000000000000}"/>
          </ac:spMkLst>
        </pc:spChg>
      </pc:sldChg>
      <pc:sldChg chg="addSp delSp modSp add replId delAnim">
        <pc:chgData name="DIORANTE LEMOS PEREIRA" userId="S::diorante.pereira@etec.sp.gov.br::18f292b8-1de6-49b4-b214-ac1d16948da6" providerId="AD" clId="Web-{8A85644B-C192-14E3-6FCD-433BE593B75D}" dt="2024-05-07T20:46:51.981" v="196" actId="1076"/>
        <pc:sldMkLst>
          <pc:docMk/>
          <pc:sldMk cId="2374630985" sldId="312"/>
        </pc:sldMkLst>
        <pc:spChg chg="add del mod">
          <ac:chgData name="DIORANTE LEMOS PEREIRA" userId="S::diorante.pereira@etec.sp.gov.br::18f292b8-1de6-49b4-b214-ac1d16948da6" providerId="AD" clId="Web-{8A85644B-C192-14E3-6FCD-433BE593B75D}" dt="2024-05-07T20:43:14.356" v="70"/>
          <ac:spMkLst>
            <pc:docMk/>
            <pc:sldMk cId="2374630985" sldId="312"/>
            <ac:spMk id="2" creationId="{61066895-26B0-2692-1295-08706AA10962}"/>
          </ac:spMkLst>
        </pc:spChg>
        <pc:spChg chg="add mod">
          <ac:chgData name="DIORANTE LEMOS PEREIRA" userId="S::diorante.pereira@etec.sp.gov.br::18f292b8-1de6-49b4-b214-ac1d16948da6" providerId="AD" clId="Web-{8A85644B-C192-14E3-6FCD-433BE593B75D}" dt="2024-05-07T20:46:22.650" v="171"/>
          <ac:spMkLst>
            <pc:docMk/>
            <pc:sldMk cId="2374630985" sldId="312"/>
            <ac:spMk id="4" creationId="{7CAB36FD-369E-8440-9479-056DCF7AB43D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4:08.750" v="98" actId="1076"/>
          <ac:spMkLst>
            <pc:docMk/>
            <pc:sldMk cId="2374630985" sldId="312"/>
            <ac:spMk id="901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3:54.327" v="92" actId="1076"/>
          <ac:spMkLst>
            <pc:docMk/>
            <pc:sldMk cId="2374630985" sldId="312"/>
            <ac:spMk id="902" creationId="{00000000-0000-0000-0000-000000000000}"/>
          </ac:spMkLst>
        </pc:spChg>
        <pc:spChg chg="del mod">
          <ac:chgData name="DIORANTE LEMOS PEREIRA" userId="S::diorante.pereira@etec.sp.gov.br::18f292b8-1de6-49b4-b214-ac1d16948da6" providerId="AD" clId="Web-{8A85644B-C192-14E3-6FCD-433BE593B75D}" dt="2024-05-07T20:46:22.650" v="172"/>
          <ac:spMkLst>
            <pc:docMk/>
            <pc:sldMk cId="2374630985" sldId="312"/>
            <ac:spMk id="903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6:01.055" v="166" actId="1076"/>
          <ac:spMkLst>
            <pc:docMk/>
            <pc:sldMk cId="2374630985" sldId="312"/>
            <ac:spMk id="906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1:54.803" v="57" actId="20577"/>
          <ac:spMkLst>
            <pc:docMk/>
            <pc:sldMk cId="2374630985" sldId="312"/>
            <ac:spMk id="907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3:43.483" v="89" actId="1076"/>
          <ac:spMkLst>
            <pc:docMk/>
            <pc:sldMk cId="2374630985" sldId="312"/>
            <ac:spMk id="908" creationId="{00000000-0000-0000-0000-000000000000}"/>
          </ac:spMkLst>
        </pc:spChg>
        <pc:spChg chg="del mod">
          <ac:chgData name="DIORANTE LEMOS PEREIRA" userId="S::diorante.pereira@etec.sp.gov.br::18f292b8-1de6-49b4-b214-ac1d16948da6" providerId="AD" clId="Web-{8A85644B-C192-14E3-6FCD-433BE593B75D}" dt="2024-05-07T20:46:22.650" v="171"/>
          <ac:spMkLst>
            <pc:docMk/>
            <pc:sldMk cId="2374630985" sldId="312"/>
            <ac:spMk id="909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6:01.102" v="167" actId="1076"/>
          <ac:spMkLst>
            <pc:docMk/>
            <pc:sldMk cId="2374630985" sldId="312"/>
            <ac:spMk id="910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6:33.182" v="182" actId="20577"/>
          <ac:spMkLst>
            <pc:docMk/>
            <pc:sldMk cId="2374630985" sldId="312"/>
            <ac:spMk id="911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4:49.472" v="142" actId="1076"/>
          <ac:spMkLst>
            <pc:docMk/>
            <pc:sldMk cId="2374630985" sldId="312"/>
            <ac:spMk id="912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8A85644B-C192-14E3-6FCD-433BE593B75D}" dt="2024-05-07T20:46:51.981" v="196" actId="1076"/>
          <ac:spMkLst>
            <pc:docMk/>
            <pc:sldMk cId="2374630985" sldId="312"/>
            <ac:spMk id="913" creationId="{00000000-0000-0000-0000-000000000000}"/>
          </ac:spMkLst>
        </pc:spChg>
      </pc:sldChg>
    </pc:docChg>
  </pc:docChgLst>
  <pc:docChgLst>
    <pc:chgData name="DIORANTE LEMOS PEREIRA" userId="S::diorante.pereira@etec.sp.gov.br::18f292b8-1de6-49b4-b214-ac1d16948da6" providerId="AD" clId="Web-{73A12A9A-EF6C-7FBC-1B58-E489787FB00A}"/>
    <pc:docChg chg="addSld modSld">
      <pc:chgData name="DIORANTE LEMOS PEREIRA" userId="S::diorante.pereira@etec.sp.gov.br::18f292b8-1de6-49b4-b214-ac1d16948da6" providerId="AD" clId="Web-{73A12A9A-EF6C-7FBC-1B58-E489787FB00A}" dt="2024-05-07T20:33:47.148" v="4" actId="20577"/>
      <pc:docMkLst>
        <pc:docMk/>
      </pc:docMkLst>
      <pc:sldChg chg="modSp add replId">
        <pc:chgData name="DIORANTE LEMOS PEREIRA" userId="S::diorante.pereira@etec.sp.gov.br::18f292b8-1de6-49b4-b214-ac1d16948da6" providerId="AD" clId="Web-{73A12A9A-EF6C-7FBC-1B58-E489787FB00A}" dt="2024-05-07T20:33:47.148" v="4" actId="20577"/>
        <pc:sldMkLst>
          <pc:docMk/>
          <pc:sldMk cId="2111739089" sldId="311"/>
        </pc:sldMkLst>
        <pc:spChg chg="mod">
          <ac:chgData name="DIORANTE LEMOS PEREIRA" userId="S::diorante.pereira@etec.sp.gov.br::18f292b8-1de6-49b4-b214-ac1d16948da6" providerId="AD" clId="Web-{73A12A9A-EF6C-7FBC-1B58-E489787FB00A}" dt="2024-05-07T20:33:34.492" v="2" actId="20577"/>
          <ac:spMkLst>
            <pc:docMk/>
            <pc:sldMk cId="2111739089" sldId="311"/>
            <ac:spMk id="696" creationId="{00000000-0000-0000-0000-000000000000}"/>
          </ac:spMkLst>
        </pc:spChg>
        <pc:spChg chg="mod">
          <ac:chgData name="DIORANTE LEMOS PEREIRA" userId="S::diorante.pereira@etec.sp.gov.br::18f292b8-1de6-49b4-b214-ac1d16948da6" providerId="AD" clId="Web-{73A12A9A-EF6C-7FBC-1B58-E489787FB00A}" dt="2024-05-07T20:33:47.148" v="4" actId="20577"/>
          <ac:spMkLst>
            <pc:docMk/>
            <pc:sldMk cId="2111739089" sldId="311"/>
            <ac:spMk id="697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0E223B"/>
                </a:solidFill>
                <a:latin typeface="Comfortaa" panose="020B0604020202020204" charset="0"/>
                <a:ea typeface="+mn-ea"/>
                <a:cs typeface="+mn-cs"/>
              </a:defRPr>
            </a:pP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Alguma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vez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já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agendou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consultas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veterinárias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sem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precisar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ir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 a </a:t>
            </a: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alguma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clínica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dirty="0" err="1">
                <a:solidFill>
                  <a:srgbClr val="0E223B"/>
                </a:solidFill>
                <a:latin typeface="Comfortaa" panose="020B0604020202020204" charset="0"/>
              </a:rPr>
              <a:t>presencialmente</a:t>
            </a: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?</a:t>
            </a:r>
          </a:p>
        </c:rich>
      </c:tx>
      <c:layout>
        <c:manualLayout>
          <c:xMode val="edge"/>
          <c:yMode val="edge"/>
          <c:x val="0.11451196885815031"/>
          <c:y val="4.90645540147940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rgbClr val="0E223B"/>
              </a:solidFill>
              <a:latin typeface="Comfortaa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453698021102722"/>
          <c:y val="0.31013554537665278"/>
          <c:w val="0.23505522625651279"/>
          <c:h val="0.66858374714112045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00C9DD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8DA-4001-87DC-EB875362C9AB}"/>
              </c:ext>
            </c:extLst>
          </c:dPt>
          <c:dPt>
            <c:idx val="1"/>
            <c:bubble3D val="0"/>
            <c:spPr>
              <a:solidFill>
                <a:srgbClr val="0E223B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8DA-4001-87DC-EB875362C9AB}"/>
              </c:ext>
            </c:extLst>
          </c:dPt>
          <c:dLbls>
            <c:dLbl>
              <c:idx val="0"/>
              <c:spPr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Comforta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F8DA-4001-87DC-EB875362C9A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27A13EA-8226-4249-BB94-55495B02C07F}" type="PERCENTAGE">
                      <a:rPr lang="en-US" sz="1600">
                        <a:latin typeface="Comfortaa" panose="020B0604020202020204" charset="0"/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8DA-4001-87DC-EB875362C9AB}"/>
                </c:ext>
              </c:extLst>
            </c:dLbl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79.099999999999994</c:v>
                </c:pt>
                <c:pt idx="1">
                  <c:v>20.9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DA-4001-87DC-EB875362C9A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C9DD"/>
                </a:solidFill>
                <a:latin typeface="Comfortaa" panose="020B060402020202020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660217855381344"/>
          <c:y val="0.55172179334017857"/>
          <c:w val="8.6701645809639405E-2"/>
          <c:h val="0.1747529804100092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E223B"/>
              </a:solidFill>
              <a:latin typeface="Comfortaa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0E223B"/>
                </a:solidFill>
                <a:latin typeface="Comfortaa" panose="020B0604020202020204" charset="0"/>
                <a:ea typeface="+mn-ea"/>
                <a:cs typeface="+mn-cs"/>
              </a:defRPr>
            </a:pPr>
            <a:r>
              <a:rPr lang="en-US" sz="1800" dirty="0">
                <a:solidFill>
                  <a:srgbClr val="0E223B"/>
                </a:solidFill>
                <a:latin typeface="Comfortaa" panose="020B0604020202020204" charset="0"/>
              </a:rPr>
              <a:t>Com</a:t>
            </a:r>
            <a:r>
              <a:rPr lang="en-US" sz="1800" baseline="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baseline="0" dirty="0" err="1">
                <a:solidFill>
                  <a:srgbClr val="0E223B"/>
                </a:solidFill>
                <a:latin typeface="Comfortaa" panose="020B0604020202020204" charset="0"/>
              </a:rPr>
              <a:t>esse</a:t>
            </a:r>
            <a:r>
              <a:rPr lang="en-US" sz="1800" baseline="0" dirty="0">
                <a:solidFill>
                  <a:srgbClr val="0E223B"/>
                </a:solidFill>
                <a:latin typeface="Comfortaa" panose="020B0604020202020204" charset="0"/>
              </a:rPr>
              <a:t> Sistema de </a:t>
            </a:r>
            <a:r>
              <a:rPr lang="en-US" sz="1800" baseline="0" dirty="0" err="1">
                <a:solidFill>
                  <a:srgbClr val="0E223B"/>
                </a:solidFill>
                <a:latin typeface="Comfortaa" panose="020B0604020202020204" charset="0"/>
              </a:rPr>
              <a:t>agendamento</a:t>
            </a:r>
            <a:r>
              <a:rPr lang="en-US" sz="1800" baseline="0" dirty="0">
                <a:solidFill>
                  <a:srgbClr val="0E223B"/>
                </a:solidFill>
                <a:latin typeface="Comfortaa" panose="020B0604020202020204" charset="0"/>
              </a:rPr>
              <a:t> online, </a:t>
            </a:r>
            <a:r>
              <a:rPr lang="en-US" sz="1800" baseline="0" dirty="0" err="1">
                <a:solidFill>
                  <a:srgbClr val="0E223B"/>
                </a:solidFill>
                <a:latin typeface="Comfortaa" panose="020B0604020202020204" charset="0"/>
              </a:rPr>
              <a:t>você</a:t>
            </a:r>
            <a:r>
              <a:rPr lang="en-US" sz="1800" baseline="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baseline="0" dirty="0" err="1">
                <a:solidFill>
                  <a:srgbClr val="0E223B"/>
                </a:solidFill>
                <a:latin typeface="Comfortaa" panose="020B0604020202020204" charset="0"/>
              </a:rPr>
              <a:t>levaria</a:t>
            </a:r>
            <a:r>
              <a:rPr lang="en-US" sz="1800" baseline="0" dirty="0">
                <a:solidFill>
                  <a:srgbClr val="0E223B"/>
                </a:solidFill>
                <a:latin typeface="Comfortaa" panose="020B0604020202020204" charset="0"/>
              </a:rPr>
              <a:t> com </a:t>
            </a:r>
            <a:r>
              <a:rPr lang="en-US" sz="1800" baseline="0" dirty="0" err="1">
                <a:solidFill>
                  <a:srgbClr val="0E223B"/>
                </a:solidFill>
                <a:latin typeface="Comfortaa" panose="020B0604020202020204" charset="0"/>
              </a:rPr>
              <a:t>mais</a:t>
            </a:r>
            <a:r>
              <a:rPr lang="en-US" sz="1800" baseline="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baseline="0" dirty="0" err="1">
                <a:solidFill>
                  <a:srgbClr val="0E223B"/>
                </a:solidFill>
                <a:latin typeface="Comfortaa" panose="020B0604020202020204" charset="0"/>
              </a:rPr>
              <a:t>frequência</a:t>
            </a:r>
            <a:r>
              <a:rPr lang="en-US" sz="1800" baseline="0" dirty="0">
                <a:solidFill>
                  <a:srgbClr val="0E223B"/>
                </a:solidFill>
                <a:latin typeface="Comfortaa" panose="020B0604020202020204" charset="0"/>
              </a:rPr>
              <a:t> </a:t>
            </a:r>
            <a:r>
              <a:rPr lang="en-US" sz="1800" baseline="0" dirty="0" err="1">
                <a:solidFill>
                  <a:srgbClr val="0E223B"/>
                </a:solidFill>
                <a:latin typeface="Comfortaa" panose="020B0604020202020204" charset="0"/>
              </a:rPr>
              <a:t>seu</a:t>
            </a:r>
            <a:r>
              <a:rPr lang="en-US" sz="1800" baseline="0" dirty="0">
                <a:solidFill>
                  <a:srgbClr val="0E223B"/>
                </a:solidFill>
                <a:latin typeface="Comfortaa" panose="020B0604020202020204" charset="0"/>
              </a:rPr>
              <a:t> Pet no </a:t>
            </a:r>
            <a:r>
              <a:rPr lang="en-US" sz="1800" baseline="0" dirty="0" err="1">
                <a:solidFill>
                  <a:srgbClr val="0E223B"/>
                </a:solidFill>
                <a:latin typeface="Comfortaa" panose="020B0604020202020204" charset="0"/>
              </a:rPr>
              <a:t>veterinário</a:t>
            </a:r>
            <a:r>
              <a:rPr lang="en-US" sz="1800" baseline="0" dirty="0">
                <a:solidFill>
                  <a:srgbClr val="0E223B"/>
                </a:solidFill>
                <a:latin typeface="Comfortaa" panose="020B0604020202020204" charset="0"/>
              </a:rPr>
              <a:t>?</a:t>
            </a:r>
            <a:endParaRPr lang="en-US" sz="1800" dirty="0">
              <a:solidFill>
                <a:srgbClr val="0E223B"/>
              </a:solidFill>
              <a:latin typeface="Comfortaa" panose="020B0604020202020204" charset="0"/>
            </a:endParaRPr>
          </a:p>
        </c:rich>
      </c:tx>
      <c:layout>
        <c:manualLayout>
          <c:xMode val="edge"/>
          <c:yMode val="edge"/>
          <c:x val="0.11451196885815031"/>
          <c:y val="4.90645540147940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rgbClr val="0E223B"/>
              </a:solidFill>
              <a:latin typeface="Comfortaa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364596599837953"/>
          <c:y val="0.27769325853380245"/>
          <c:w val="0.23505522625651279"/>
          <c:h val="0.66858374714112045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00C9DD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5AF-4679-9B6D-BA4EF83DED50}"/>
              </c:ext>
            </c:extLst>
          </c:dPt>
          <c:dPt>
            <c:idx val="1"/>
            <c:bubble3D val="0"/>
            <c:spPr>
              <a:solidFill>
                <a:srgbClr val="0E223B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5AF-4679-9B6D-BA4EF83DED50}"/>
              </c:ext>
            </c:extLst>
          </c:dPt>
          <c:dLbls>
            <c:dLbl>
              <c:idx val="0"/>
              <c:spPr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Comfortaa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5AF-4679-9B6D-BA4EF83DED5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27A13EA-8226-4249-BB94-55495B02C07F}" type="PERCENTAGE">
                      <a:rPr lang="en-US" sz="1600">
                        <a:latin typeface="Comfortaa" panose="020B0604020202020204" charset="0"/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5AF-4679-9B6D-BA4EF83DED50}"/>
                </c:ext>
              </c:extLst>
            </c:dLbl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18.600000000000001</c:v>
                </c:pt>
                <c:pt idx="1">
                  <c:v>81.400000000000006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AF-4679-9B6D-BA4EF83DED5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00C9DD"/>
                </a:solidFill>
                <a:latin typeface="Comfortaa" panose="020B060402020202020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660217855381344"/>
          <c:y val="0.55172179334017857"/>
          <c:w val="8.6701645809639405E-2"/>
          <c:h val="0.1747529804100092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E223B"/>
              </a:solidFill>
              <a:latin typeface="Comfortaa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105a416b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105a416b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0f1f795cd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0f1f795cd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271e25fd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271e25fd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210b42ab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210b42ab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2cac447ef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72cac447e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43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0f1f795cd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0f1f795cd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906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2cac447ef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72cac447e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0f1f795cd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0f1f795cd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0f1f795cd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0f1f795cd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41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583180" y="0"/>
            <a:ext cx="4025964" cy="5143500"/>
          </a:xfrm>
          <a:prstGeom prst="rect">
            <a:avLst/>
          </a:pr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3913656" y="2256150"/>
            <a:ext cx="51435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9;p5"/>
          <p:cNvSpPr/>
          <p:nvPr userDrawn="1"/>
        </p:nvSpPr>
        <p:spPr>
          <a:xfrm rot="16200000">
            <a:off x="107184" y="2256150"/>
            <a:ext cx="51435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avLst/>
            <a:gdLst/>
            <a:ahLst/>
            <a:cxnLst/>
            <a:rect l="l" t="t" r="r" b="b"/>
            <a:pathLst>
              <a:path w="7812" h="10133" extrusionOk="0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avLst/>
            <a:gdLst/>
            <a:ahLst/>
            <a:cxnLst/>
            <a:rect l="l" t="t" r="r" b="b"/>
            <a:pathLst>
              <a:path w="10414" h="6838" extrusionOk="0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avLst/>
            <a:gdLst/>
            <a:ahLst/>
            <a:cxnLst/>
            <a:rect l="l" t="t" r="r" b="b"/>
            <a:pathLst>
              <a:path w="10487" h="6824" extrusionOk="0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avLst/>
            <a:gdLst/>
            <a:ahLst/>
            <a:cxnLst/>
            <a:rect l="l" t="t" r="r" b="b"/>
            <a:pathLst>
              <a:path w="9189" h="9148" extrusionOk="0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avLst/>
            <a:gdLst/>
            <a:ahLst/>
            <a:cxnLst/>
            <a:rect l="l" t="t" r="r" b="b"/>
            <a:pathLst>
              <a:path w="9189" h="9156" extrusionOk="0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avLst/>
            <a:gdLst/>
            <a:ahLst/>
            <a:cxnLst/>
            <a:rect l="l" t="t" r="r" b="b"/>
            <a:pathLst>
              <a:path w="2681" h="5922" extrusionOk="0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avLst/>
            <a:gdLst/>
            <a:ahLst/>
            <a:cxnLst/>
            <a:rect l="l" t="t" r="r" b="b"/>
            <a:pathLst>
              <a:path w="3982" h="4193" extrusionOk="0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avLst/>
            <a:gdLst/>
            <a:ahLst/>
            <a:cxnLst/>
            <a:rect l="l" t="t" r="r" b="b"/>
            <a:pathLst>
              <a:path w="10486" h="6824" extrusionOk="0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avLst/>
            <a:gdLst/>
            <a:ahLst/>
            <a:cxnLst/>
            <a:rect l="l" t="t" r="r" b="b"/>
            <a:pathLst>
              <a:path w="9510" h="915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avLst/>
            <a:gdLst/>
            <a:ahLst/>
            <a:cxnLst/>
            <a:rect l="l" t="t" r="r" b="b"/>
            <a:pathLst>
              <a:path w="10414" h="6801" extrusionOk="0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24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/>
          <p:nvPr/>
        </p:nvSpPr>
        <p:spPr>
          <a:xfrm rot="-9900003" flipH="1">
            <a:off x="6256652" y="1778420"/>
            <a:ext cx="2288601" cy="91989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 rot="10800000">
            <a:off x="3443943" y="1574106"/>
            <a:ext cx="2378510" cy="119957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 rot="-899997">
            <a:off x="782993" y="1563765"/>
            <a:ext cx="2477214" cy="106921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 txBox="1">
            <a:spLocks noGrp="1"/>
          </p:cNvSpPr>
          <p:nvPr>
            <p:ph type="subTitle" idx="1"/>
          </p:nvPr>
        </p:nvSpPr>
        <p:spPr>
          <a:xfrm>
            <a:off x="6176600" y="3342875"/>
            <a:ext cx="22563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9" name="Google Shape;329;p29"/>
          <p:cNvSpPr txBox="1">
            <a:spLocks noGrp="1"/>
          </p:cNvSpPr>
          <p:nvPr>
            <p:ph type="title" hasCustomPrompt="1"/>
          </p:nvPr>
        </p:nvSpPr>
        <p:spPr>
          <a:xfrm>
            <a:off x="1064550" y="2038351"/>
            <a:ext cx="15498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29"/>
          <p:cNvSpPr txBox="1">
            <a:spLocks noGrp="1"/>
          </p:cNvSpPr>
          <p:nvPr>
            <p:ph type="title" idx="2" hasCustomPrompt="1"/>
          </p:nvPr>
        </p:nvSpPr>
        <p:spPr>
          <a:xfrm>
            <a:off x="3797207" y="2048646"/>
            <a:ext cx="1549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29"/>
          <p:cNvSpPr txBox="1">
            <a:spLocks noGrp="1"/>
          </p:cNvSpPr>
          <p:nvPr>
            <p:ph type="title" idx="3" hasCustomPrompt="1"/>
          </p:nvPr>
        </p:nvSpPr>
        <p:spPr>
          <a:xfrm>
            <a:off x="6529848" y="2048646"/>
            <a:ext cx="1549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29"/>
          <p:cNvSpPr txBox="1">
            <a:spLocks noGrp="1"/>
          </p:cNvSpPr>
          <p:nvPr>
            <p:ph type="subTitle" idx="4"/>
          </p:nvPr>
        </p:nvSpPr>
        <p:spPr>
          <a:xfrm>
            <a:off x="711300" y="2994703"/>
            <a:ext cx="22563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33" name="Google Shape;333;p29"/>
          <p:cNvSpPr txBox="1">
            <a:spLocks noGrp="1"/>
          </p:cNvSpPr>
          <p:nvPr>
            <p:ph type="subTitle" idx="5"/>
          </p:nvPr>
        </p:nvSpPr>
        <p:spPr>
          <a:xfrm>
            <a:off x="3383700" y="2994703"/>
            <a:ext cx="22563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34" name="Google Shape;334;p29"/>
          <p:cNvSpPr txBox="1">
            <a:spLocks noGrp="1"/>
          </p:cNvSpPr>
          <p:nvPr>
            <p:ph type="subTitle" idx="6"/>
          </p:nvPr>
        </p:nvSpPr>
        <p:spPr>
          <a:xfrm>
            <a:off x="711300" y="3342876"/>
            <a:ext cx="22563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0">
                <a:solidFill>
                  <a:schemeClr val="bg1">
                    <a:lumMod val="50000"/>
                  </a:schemeClr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>
            <a:endParaRPr dirty="0"/>
          </a:p>
        </p:txBody>
      </p:sp>
      <p:sp>
        <p:nvSpPr>
          <p:cNvPr id="335" name="Google Shape;335;p29"/>
          <p:cNvSpPr txBox="1">
            <a:spLocks noGrp="1"/>
          </p:cNvSpPr>
          <p:nvPr>
            <p:ph type="subTitle" idx="7"/>
          </p:nvPr>
        </p:nvSpPr>
        <p:spPr>
          <a:xfrm>
            <a:off x="3383700" y="3342876"/>
            <a:ext cx="22563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subTitle" idx="8"/>
          </p:nvPr>
        </p:nvSpPr>
        <p:spPr>
          <a:xfrm>
            <a:off x="6176601" y="2994703"/>
            <a:ext cx="22563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title" idx="9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1">
  <p:cSld name="CUSTOM_2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1"/>
          </p:nvPr>
        </p:nvSpPr>
        <p:spPr>
          <a:xfrm>
            <a:off x="2525425" y="1206800"/>
            <a:ext cx="4093200" cy="10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3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 1">
  <p:cSld name="CUSTOM_32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1"/>
          </p:nvPr>
        </p:nvSpPr>
        <p:spPr>
          <a:xfrm>
            <a:off x="252636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2"/>
          </p:nvPr>
        </p:nvSpPr>
        <p:spPr>
          <a:xfrm>
            <a:off x="451226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3"/>
          </p:nvPr>
        </p:nvSpPr>
        <p:spPr>
          <a:xfrm>
            <a:off x="650421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4"/>
          </p:nvPr>
        </p:nvSpPr>
        <p:spPr>
          <a:xfrm>
            <a:off x="156123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5"/>
          </p:nvPr>
        </p:nvSpPr>
        <p:spPr>
          <a:xfrm>
            <a:off x="354713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6"/>
          </p:nvPr>
        </p:nvSpPr>
        <p:spPr>
          <a:xfrm>
            <a:off x="553908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5077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3580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69864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64523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024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  <a:solidFill>
            <a:srgbClr val="0E223B"/>
          </a:solidFill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avLst/>
              <a:gdLst/>
              <a:ahLst/>
              <a:cxnLst/>
              <a:rect l="l" t="t" r="r" b="b"/>
              <a:pathLst>
                <a:path w="10377" h="6868" extrusionOk="0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avLst/>
              <a:gdLst/>
              <a:ahLst/>
              <a:cxnLst/>
              <a:rect l="l" t="t" r="r" b="b"/>
              <a:pathLst>
                <a:path w="7811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avLst/>
              <a:gdLst/>
              <a:ahLst/>
              <a:cxnLst/>
              <a:rect l="l" t="t" r="r" b="b"/>
              <a:pathLst>
                <a:path w="10479" h="6868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avLst/>
              <a:gdLst/>
              <a:ahLst/>
              <a:cxnLst/>
              <a:rect l="l" t="t" r="r" b="b"/>
              <a:pathLst>
                <a:path w="10415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avLst/>
              <a:gdLst/>
              <a:ahLst/>
              <a:cxnLst/>
              <a:rect l="l" t="t" r="r" b="b"/>
              <a:pathLst>
                <a:path w="10487" h="6836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  <a:solidFill>
            <a:srgbClr val="0E223B"/>
          </a:solidFill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avLst/>
              <a:gdLst/>
              <a:ahLst/>
              <a:cxnLst/>
              <a:rect l="l" t="t" r="r" b="b"/>
              <a:pathLst>
                <a:path w="6356" h="5202" extrusionOk="0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avLst/>
              <a:gdLst/>
              <a:ahLst/>
              <a:cxnLst/>
              <a:rect l="l" t="t" r="r" b="b"/>
              <a:pathLst>
                <a:path w="9514" h="9147" extrusionOk="0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avLst/>
              <a:gdLst/>
              <a:ahLst/>
              <a:cxnLst/>
              <a:rect l="l" t="t" r="r" b="b"/>
              <a:pathLst>
                <a:path w="6458" h="5202" extrusionOk="0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avLst/>
              <a:gdLst/>
              <a:ahLst/>
              <a:cxnLst/>
              <a:rect l="l" t="t" r="r" b="b"/>
              <a:pathLst>
                <a:path w="7811" h="10121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avLst/>
              <a:gdLst/>
              <a:ahLst/>
              <a:cxnLst/>
              <a:rect l="l" t="t" r="r" b="b"/>
              <a:pathLst>
                <a:path w="10486" h="6845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78517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52410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6252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69814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0821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9030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593500" y="432408"/>
            <a:ext cx="79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2"/>
          </p:nvPr>
        </p:nvSpPr>
        <p:spPr>
          <a:xfrm>
            <a:off x="950550" y="1974950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931925" y="2439225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3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4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5"/>
          </p:nvPr>
        </p:nvSpPr>
        <p:spPr>
          <a:xfrm>
            <a:off x="6083150" y="1974950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6"/>
          </p:nvPr>
        </p:nvSpPr>
        <p:spPr>
          <a:xfrm>
            <a:off x="6064400" y="2439225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907160" y="-4349310"/>
            <a:ext cx="1325880" cy="10024500"/>
          </a:xfrm>
          <a:prstGeom prst="flowChartDelay">
            <a:avLst/>
          </a:prstGeom>
          <a:solidFill>
            <a:srgbClr val="0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2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4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6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7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8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CUSTOM_10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 hasCustomPrompt="1"/>
          </p:nvPr>
        </p:nvSpPr>
        <p:spPr>
          <a:xfrm>
            <a:off x="1185325" y="535606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1"/>
          </p:nvPr>
        </p:nvSpPr>
        <p:spPr>
          <a:xfrm>
            <a:off x="1678600" y="1263032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 idx="2" hasCustomPrompt="1"/>
          </p:nvPr>
        </p:nvSpPr>
        <p:spPr>
          <a:xfrm>
            <a:off x="1185325" y="1980180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3"/>
          </p:nvPr>
        </p:nvSpPr>
        <p:spPr>
          <a:xfrm>
            <a:off x="1678600" y="2707600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 idx="4" hasCustomPrompt="1"/>
          </p:nvPr>
        </p:nvSpPr>
        <p:spPr>
          <a:xfrm>
            <a:off x="1185325" y="3424741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5"/>
          </p:nvPr>
        </p:nvSpPr>
        <p:spPr>
          <a:xfrm>
            <a:off x="1678600" y="4152156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99" name="Google Shape;199;p20"/>
          <p:cNvGrpSpPr/>
          <p:nvPr/>
        </p:nvGrpSpPr>
        <p:grpSpPr>
          <a:xfrm>
            <a:off x="-62947" y="-308732"/>
            <a:ext cx="1049658" cy="5525412"/>
            <a:chOff x="-62947" y="-308732"/>
            <a:chExt cx="1049658" cy="5525412"/>
          </a:xfrm>
          <a:solidFill>
            <a:srgbClr val="0E223B"/>
          </a:solidFill>
        </p:grpSpPr>
        <p:sp>
          <p:nvSpPr>
            <p:cNvPr id="200" name="Google Shape;200;p20"/>
            <p:cNvSpPr/>
            <p:nvPr/>
          </p:nvSpPr>
          <p:spPr>
            <a:xfrm>
              <a:off x="-45685" y="-293660"/>
              <a:ext cx="295932" cy="294869"/>
            </a:xfrm>
            <a:custGeom>
              <a:avLst/>
              <a:gdLst/>
              <a:ahLst/>
              <a:cxnLst/>
              <a:rect l="l" t="t" r="r" b="b"/>
              <a:pathLst>
                <a:path w="9189" h="9156" extrusionOk="0">
                  <a:moveTo>
                    <a:pt x="6580" y="0"/>
                  </a:moveTo>
                  <a:cubicBezTo>
                    <a:pt x="6268" y="0"/>
                    <a:pt x="5961" y="129"/>
                    <a:pt x="5743" y="375"/>
                  </a:cubicBezTo>
                  <a:cubicBezTo>
                    <a:pt x="5360" y="758"/>
                    <a:pt x="5309" y="1370"/>
                    <a:pt x="5615" y="1804"/>
                  </a:cubicBezTo>
                  <a:lnTo>
                    <a:pt x="1889" y="5735"/>
                  </a:lnTo>
                  <a:cubicBezTo>
                    <a:pt x="1697" y="5614"/>
                    <a:pt x="1490" y="5557"/>
                    <a:pt x="1286" y="5557"/>
                  </a:cubicBezTo>
                  <a:cubicBezTo>
                    <a:pt x="972" y="5557"/>
                    <a:pt x="666" y="5692"/>
                    <a:pt x="434" y="5939"/>
                  </a:cubicBezTo>
                  <a:cubicBezTo>
                    <a:pt x="0" y="6373"/>
                    <a:pt x="0" y="7087"/>
                    <a:pt x="434" y="7521"/>
                  </a:cubicBezTo>
                  <a:cubicBezTo>
                    <a:pt x="653" y="7707"/>
                    <a:pt x="917" y="7803"/>
                    <a:pt x="1188" y="7803"/>
                  </a:cubicBezTo>
                  <a:cubicBezTo>
                    <a:pt x="1328" y="7803"/>
                    <a:pt x="1469" y="7778"/>
                    <a:pt x="1608" y="7726"/>
                  </a:cubicBezTo>
                  <a:lnTo>
                    <a:pt x="1608" y="7726"/>
                  </a:lnTo>
                  <a:cubicBezTo>
                    <a:pt x="1455" y="8108"/>
                    <a:pt x="1557" y="8568"/>
                    <a:pt x="1863" y="8849"/>
                  </a:cubicBezTo>
                  <a:cubicBezTo>
                    <a:pt x="2080" y="9053"/>
                    <a:pt x="2354" y="9156"/>
                    <a:pt x="2626" y="9156"/>
                  </a:cubicBezTo>
                  <a:cubicBezTo>
                    <a:pt x="2929" y="9156"/>
                    <a:pt x="3230" y="9028"/>
                    <a:pt x="3446" y="8772"/>
                  </a:cubicBezTo>
                  <a:cubicBezTo>
                    <a:pt x="3828" y="8389"/>
                    <a:pt x="3879" y="7802"/>
                    <a:pt x="3573" y="7343"/>
                  </a:cubicBezTo>
                  <a:lnTo>
                    <a:pt x="7300" y="3438"/>
                  </a:lnTo>
                  <a:cubicBezTo>
                    <a:pt x="7483" y="3550"/>
                    <a:pt x="7690" y="3605"/>
                    <a:pt x="7896" y="3605"/>
                  </a:cubicBezTo>
                  <a:cubicBezTo>
                    <a:pt x="8207" y="3605"/>
                    <a:pt x="8514" y="3479"/>
                    <a:pt x="8729" y="3234"/>
                  </a:cubicBezTo>
                  <a:cubicBezTo>
                    <a:pt x="9188" y="2800"/>
                    <a:pt x="9188" y="2085"/>
                    <a:pt x="8729" y="1626"/>
                  </a:cubicBezTo>
                  <a:cubicBezTo>
                    <a:pt x="8527" y="1440"/>
                    <a:pt x="8269" y="1344"/>
                    <a:pt x="7999" y="1344"/>
                  </a:cubicBezTo>
                  <a:cubicBezTo>
                    <a:pt x="7861" y="1344"/>
                    <a:pt x="7719" y="1369"/>
                    <a:pt x="7580" y="1422"/>
                  </a:cubicBezTo>
                  <a:cubicBezTo>
                    <a:pt x="7733" y="1039"/>
                    <a:pt x="7631" y="605"/>
                    <a:pt x="7351" y="299"/>
                  </a:cubicBezTo>
                  <a:cubicBezTo>
                    <a:pt x="7125" y="97"/>
                    <a:pt x="6851" y="0"/>
                    <a:pt x="65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120719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311" y="1021"/>
                  </a:cubicBezTo>
                  <a:cubicBezTo>
                    <a:pt x="2101" y="829"/>
                    <a:pt x="1820" y="720"/>
                    <a:pt x="1532" y="720"/>
                  </a:cubicBezTo>
                  <a:cubicBezTo>
                    <a:pt x="1399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-62141" y="898730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690" y="4952"/>
                  </a:cubicBezTo>
                  <a:cubicBezTo>
                    <a:pt x="894" y="5156"/>
                    <a:pt x="1166" y="5258"/>
                    <a:pt x="1438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2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0254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6" y="4675"/>
                    <a:pt x="10210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44090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72" y="3326"/>
                  </a:lnTo>
                  <a:cubicBezTo>
                    <a:pt x="2051" y="3013"/>
                    <a:pt x="1685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0" y="3760"/>
                    <a:pt x="205" y="4347"/>
                  </a:cubicBezTo>
                  <a:cubicBezTo>
                    <a:pt x="358" y="4755"/>
                    <a:pt x="741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88023" y="939341"/>
              <a:ext cx="335383" cy="220218"/>
            </a:xfrm>
            <a:custGeom>
              <a:avLst/>
              <a:gdLst/>
              <a:ahLst/>
              <a:cxnLst/>
              <a:rect l="l" t="t" r="r" b="b"/>
              <a:pathLst>
                <a:path w="10414" h="6838" extrusionOk="0">
                  <a:moveTo>
                    <a:pt x="8467" y="0"/>
                  </a:moveTo>
                  <a:cubicBezTo>
                    <a:pt x="7820" y="0"/>
                    <a:pt x="7174" y="527"/>
                    <a:pt x="7300" y="1342"/>
                  </a:cubicBezTo>
                  <a:lnTo>
                    <a:pt x="2272" y="3333"/>
                  </a:lnTo>
                  <a:cubicBezTo>
                    <a:pt x="2050" y="3001"/>
                    <a:pt x="1682" y="2816"/>
                    <a:pt x="1312" y="2816"/>
                  </a:cubicBezTo>
                  <a:cubicBezTo>
                    <a:pt x="1170" y="2816"/>
                    <a:pt x="1028" y="2843"/>
                    <a:pt x="893" y="2899"/>
                  </a:cubicBezTo>
                  <a:cubicBezTo>
                    <a:pt x="306" y="3104"/>
                    <a:pt x="0" y="3767"/>
                    <a:pt x="204" y="4329"/>
                  </a:cubicBezTo>
                  <a:cubicBezTo>
                    <a:pt x="383" y="4737"/>
                    <a:pt x="740" y="4992"/>
                    <a:pt x="1174" y="5018"/>
                  </a:cubicBezTo>
                  <a:cubicBezTo>
                    <a:pt x="868" y="5324"/>
                    <a:pt x="791" y="5758"/>
                    <a:pt x="945" y="6166"/>
                  </a:cubicBezTo>
                  <a:cubicBezTo>
                    <a:pt x="1117" y="6588"/>
                    <a:pt x="1535" y="6837"/>
                    <a:pt x="1971" y="6837"/>
                  </a:cubicBezTo>
                  <a:cubicBezTo>
                    <a:pt x="2114" y="6837"/>
                    <a:pt x="2260" y="6810"/>
                    <a:pt x="2399" y="6753"/>
                  </a:cubicBezTo>
                  <a:cubicBezTo>
                    <a:pt x="2910" y="6549"/>
                    <a:pt x="3216" y="6039"/>
                    <a:pt x="3114" y="5503"/>
                  </a:cubicBezTo>
                  <a:lnTo>
                    <a:pt x="8167" y="3512"/>
                  </a:lnTo>
                  <a:cubicBezTo>
                    <a:pt x="8366" y="3837"/>
                    <a:pt x="8719" y="4009"/>
                    <a:pt x="9089" y="4009"/>
                  </a:cubicBezTo>
                  <a:cubicBezTo>
                    <a:pt x="9241" y="4009"/>
                    <a:pt x="9397" y="3980"/>
                    <a:pt x="9546" y="3920"/>
                  </a:cubicBezTo>
                  <a:cubicBezTo>
                    <a:pt x="10107" y="3716"/>
                    <a:pt x="10413" y="3078"/>
                    <a:pt x="10209" y="2491"/>
                  </a:cubicBezTo>
                  <a:cubicBezTo>
                    <a:pt x="10031" y="2108"/>
                    <a:pt x="9673" y="1827"/>
                    <a:pt x="9239" y="1827"/>
                  </a:cubicBezTo>
                  <a:cubicBezTo>
                    <a:pt x="9546" y="1521"/>
                    <a:pt x="9622" y="1062"/>
                    <a:pt x="9495" y="679"/>
                  </a:cubicBezTo>
                  <a:cubicBezTo>
                    <a:pt x="9278" y="207"/>
                    <a:pt x="8873" y="0"/>
                    <a:pt x="84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83361" y="638675"/>
              <a:ext cx="335383" cy="190106"/>
            </a:xfrm>
            <a:custGeom>
              <a:avLst/>
              <a:gdLst/>
              <a:ahLst/>
              <a:cxnLst/>
              <a:rect l="l" t="t" r="r" b="b"/>
              <a:pathLst>
                <a:path w="10414" h="5903" extrusionOk="0">
                  <a:moveTo>
                    <a:pt x="1689" y="0"/>
                  </a:moveTo>
                  <a:cubicBezTo>
                    <a:pt x="1198" y="0"/>
                    <a:pt x="742" y="332"/>
                    <a:pt x="613" y="827"/>
                  </a:cubicBezTo>
                  <a:cubicBezTo>
                    <a:pt x="511" y="1235"/>
                    <a:pt x="664" y="1669"/>
                    <a:pt x="995" y="1950"/>
                  </a:cubicBezTo>
                  <a:cubicBezTo>
                    <a:pt x="587" y="2026"/>
                    <a:pt x="255" y="2333"/>
                    <a:pt x="153" y="2716"/>
                  </a:cubicBezTo>
                  <a:cubicBezTo>
                    <a:pt x="0" y="3328"/>
                    <a:pt x="383" y="3915"/>
                    <a:pt x="995" y="4068"/>
                  </a:cubicBezTo>
                  <a:cubicBezTo>
                    <a:pt x="1084" y="4090"/>
                    <a:pt x="1173" y="4101"/>
                    <a:pt x="1262" y="4101"/>
                  </a:cubicBezTo>
                  <a:cubicBezTo>
                    <a:pt x="1690" y="4101"/>
                    <a:pt x="2107" y="3857"/>
                    <a:pt x="2297" y="3456"/>
                  </a:cubicBezTo>
                  <a:lnTo>
                    <a:pt x="7555" y="4732"/>
                  </a:lnTo>
                  <a:cubicBezTo>
                    <a:pt x="7540" y="5479"/>
                    <a:pt x="8132" y="5902"/>
                    <a:pt x="8726" y="5902"/>
                  </a:cubicBezTo>
                  <a:cubicBezTo>
                    <a:pt x="9186" y="5902"/>
                    <a:pt x="9648" y="5647"/>
                    <a:pt x="9826" y="5089"/>
                  </a:cubicBezTo>
                  <a:cubicBezTo>
                    <a:pt x="9903" y="4681"/>
                    <a:pt x="9750" y="4247"/>
                    <a:pt x="9418" y="3992"/>
                  </a:cubicBezTo>
                  <a:cubicBezTo>
                    <a:pt x="9826" y="3915"/>
                    <a:pt x="10184" y="3609"/>
                    <a:pt x="10286" y="3175"/>
                  </a:cubicBezTo>
                  <a:cubicBezTo>
                    <a:pt x="10413" y="2588"/>
                    <a:pt x="10030" y="2001"/>
                    <a:pt x="9418" y="1873"/>
                  </a:cubicBezTo>
                  <a:cubicBezTo>
                    <a:pt x="9318" y="1843"/>
                    <a:pt x="9216" y="1829"/>
                    <a:pt x="9115" y="1829"/>
                  </a:cubicBezTo>
                  <a:cubicBezTo>
                    <a:pt x="8700" y="1829"/>
                    <a:pt x="8301" y="2070"/>
                    <a:pt x="8116" y="2460"/>
                  </a:cubicBezTo>
                  <a:lnTo>
                    <a:pt x="2859" y="1184"/>
                  </a:lnTo>
                  <a:cubicBezTo>
                    <a:pt x="2859" y="648"/>
                    <a:pt x="2501" y="163"/>
                    <a:pt x="1965" y="36"/>
                  </a:cubicBezTo>
                  <a:cubicBezTo>
                    <a:pt x="1873" y="12"/>
                    <a:pt x="1781" y="0"/>
                    <a:pt x="16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660345" y="-308732"/>
              <a:ext cx="318153" cy="139415"/>
            </a:xfrm>
            <a:custGeom>
              <a:avLst/>
              <a:gdLst/>
              <a:ahLst/>
              <a:cxnLst/>
              <a:rect l="l" t="t" r="r" b="b"/>
              <a:pathLst>
                <a:path w="9879" h="4329" extrusionOk="0">
                  <a:moveTo>
                    <a:pt x="3549" y="1"/>
                  </a:moveTo>
                  <a:lnTo>
                    <a:pt x="2196" y="792"/>
                  </a:lnTo>
                  <a:cubicBezTo>
                    <a:pt x="1975" y="539"/>
                    <a:pt x="1656" y="404"/>
                    <a:pt x="1336" y="404"/>
                  </a:cubicBezTo>
                  <a:cubicBezTo>
                    <a:pt x="1139" y="404"/>
                    <a:pt x="942" y="455"/>
                    <a:pt x="767" y="562"/>
                  </a:cubicBezTo>
                  <a:cubicBezTo>
                    <a:pt x="205" y="843"/>
                    <a:pt x="1" y="1532"/>
                    <a:pt x="307" y="2068"/>
                  </a:cubicBezTo>
                  <a:cubicBezTo>
                    <a:pt x="491" y="2412"/>
                    <a:pt x="839" y="2612"/>
                    <a:pt x="1204" y="2612"/>
                  </a:cubicBezTo>
                  <a:cubicBezTo>
                    <a:pt x="1245" y="2612"/>
                    <a:pt x="1287" y="2609"/>
                    <a:pt x="1328" y="2604"/>
                  </a:cubicBezTo>
                  <a:lnTo>
                    <a:pt x="1328" y="2604"/>
                  </a:lnTo>
                  <a:cubicBezTo>
                    <a:pt x="1073" y="2961"/>
                    <a:pt x="1047" y="3395"/>
                    <a:pt x="1252" y="3778"/>
                  </a:cubicBezTo>
                  <a:cubicBezTo>
                    <a:pt x="1470" y="4131"/>
                    <a:pt x="1842" y="4328"/>
                    <a:pt x="2217" y="4328"/>
                  </a:cubicBezTo>
                  <a:cubicBezTo>
                    <a:pt x="2412" y="4328"/>
                    <a:pt x="2608" y="4275"/>
                    <a:pt x="2783" y="4161"/>
                  </a:cubicBezTo>
                  <a:cubicBezTo>
                    <a:pt x="3268" y="3906"/>
                    <a:pt x="3497" y="3344"/>
                    <a:pt x="3344" y="2808"/>
                  </a:cubicBezTo>
                  <a:lnTo>
                    <a:pt x="8066" y="154"/>
                  </a:lnTo>
                  <a:cubicBezTo>
                    <a:pt x="8287" y="407"/>
                    <a:pt x="8606" y="542"/>
                    <a:pt x="8926" y="542"/>
                  </a:cubicBezTo>
                  <a:cubicBezTo>
                    <a:pt x="9123" y="542"/>
                    <a:pt x="9320" y="491"/>
                    <a:pt x="9495" y="384"/>
                  </a:cubicBezTo>
                  <a:cubicBezTo>
                    <a:pt x="9648" y="307"/>
                    <a:pt x="9776" y="180"/>
                    <a:pt x="98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-62947" y="273824"/>
              <a:ext cx="128240" cy="135036"/>
            </a:xfrm>
            <a:custGeom>
              <a:avLst/>
              <a:gdLst/>
              <a:ahLst/>
              <a:cxnLst/>
              <a:rect l="l" t="t" r="r" b="b"/>
              <a:pathLst>
                <a:path w="3982" h="4193" extrusionOk="0">
                  <a:moveTo>
                    <a:pt x="2009" y="0"/>
                  </a:moveTo>
                  <a:cubicBezTo>
                    <a:pt x="1865" y="0"/>
                    <a:pt x="1721" y="27"/>
                    <a:pt x="1582" y="84"/>
                  </a:cubicBezTo>
                  <a:cubicBezTo>
                    <a:pt x="1072" y="288"/>
                    <a:pt x="766" y="798"/>
                    <a:pt x="868" y="1334"/>
                  </a:cubicBezTo>
                  <a:lnTo>
                    <a:pt x="0" y="1666"/>
                  </a:lnTo>
                  <a:lnTo>
                    <a:pt x="26" y="4193"/>
                  </a:lnTo>
                  <a:lnTo>
                    <a:pt x="1736" y="3529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3"/>
                    <a:pt x="3982" y="3070"/>
                    <a:pt x="3777" y="2508"/>
                  </a:cubicBezTo>
                  <a:cubicBezTo>
                    <a:pt x="3599" y="2100"/>
                    <a:pt x="3241" y="1845"/>
                    <a:pt x="2808" y="1819"/>
                  </a:cubicBezTo>
                  <a:cubicBezTo>
                    <a:pt x="3114" y="1539"/>
                    <a:pt x="3216" y="1079"/>
                    <a:pt x="3063" y="696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-45685" y="1248025"/>
              <a:ext cx="306270" cy="294869"/>
            </a:xfrm>
            <a:custGeom>
              <a:avLst/>
              <a:gdLst/>
              <a:ahLst/>
              <a:cxnLst/>
              <a:rect l="l" t="t" r="r" b="b"/>
              <a:pathLst>
                <a:path w="9510" h="915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3"/>
                  </a:cubicBezTo>
                  <a:lnTo>
                    <a:pt x="1889" y="5718"/>
                  </a:lnTo>
                  <a:cubicBezTo>
                    <a:pt x="1697" y="5597"/>
                    <a:pt x="1490" y="5540"/>
                    <a:pt x="1286" y="5540"/>
                  </a:cubicBezTo>
                  <a:cubicBezTo>
                    <a:pt x="972" y="5540"/>
                    <a:pt x="666" y="5675"/>
                    <a:pt x="434" y="5922"/>
                  </a:cubicBezTo>
                  <a:cubicBezTo>
                    <a:pt x="0" y="6356"/>
                    <a:pt x="0" y="7071"/>
                    <a:pt x="434" y="7505"/>
                  </a:cubicBezTo>
                  <a:cubicBezTo>
                    <a:pt x="653" y="7690"/>
                    <a:pt x="917" y="7798"/>
                    <a:pt x="1189" y="7798"/>
                  </a:cubicBezTo>
                  <a:cubicBezTo>
                    <a:pt x="1328" y="7798"/>
                    <a:pt x="1470" y="7770"/>
                    <a:pt x="1608" y="7709"/>
                  </a:cubicBezTo>
                  <a:lnTo>
                    <a:pt x="1608" y="7709"/>
                  </a:lnTo>
                  <a:cubicBezTo>
                    <a:pt x="1455" y="8117"/>
                    <a:pt x="1557" y="8551"/>
                    <a:pt x="1863" y="8857"/>
                  </a:cubicBezTo>
                  <a:cubicBezTo>
                    <a:pt x="2077" y="9059"/>
                    <a:pt x="2345" y="9156"/>
                    <a:pt x="2612" y="9156"/>
                  </a:cubicBezTo>
                  <a:cubicBezTo>
                    <a:pt x="2920" y="9156"/>
                    <a:pt x="3227" y="9027"/>
                    <a:pt x="3446" y="8781"/>
                  </a:cubicBezTo>
                  <a:cubicBezTo>
                    <a:pt x="3828" y="8398"/>
                    <a:pt x="3879" y="7786"/>
                    <a:pt x="3573" y="7352"/>
                  </a:cubicBezTo>
                  <a:lnTo>
                    <a:pt x="7325" y="3421"/>
                  </a:lnTo>
                  <a:cubicBezTo>
                    <a:pt x="7530" y="3544"/>
                    <a:pt x="7737" y="3598"/>
                    <a:pt x="7933" y="3598"/>
                  </a:cubicBezTo>
                  <a:cubicBezTo>
                    <a:pt x="8834" y="3598"/>
                    <a:pt x="9509" y="2457"/>
                    <a:pt x="8754" y="1660"/>
                  </a:cubicBezTo>
                  <a:cubicBezTo>
                    <a:pt x="8550" y="1456"/>
                    <a:pt x="8278" y="1354"/>
                    <a:pt x="8006" y="1354"/>
                  </a:cubicBezTo>
                  <a:cubicBezTo>
                    <a:pt x="7870" y="1354"/>
                    <a:pt x="7733" y="1379"/>
                    <a:pt x="7606" y="1430"/>
                  </a:cubicBezTo>
                  <a:cubicBezTo>
                    <a:pt x="7759" y="1048"/>
                    <a:pt x="7657" y="588"/>
                    <a:pt x="7351" y="307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120719" y="1601475"/>
              <a:ext cx="251585" cy="326365"/>
            </a:xfrm>
            <a:custGeom>
              <a:avLst/>
              <a:gdLst/>
              <a:ahLst/>
              <a:cxnLst/>
              <a:rect l="l" t="t" r="r" b="b"/>
              <a:pathLst>
                <a:path w="7812" h="10134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1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3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9"/>
                    <a:pt x="4838" y="10057"/>
                  </a:cubicBezTo>
                  <a:cubicBezTo>
                    <a:pt x="5221" y="9904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-62141" y="2439868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1"/>
                  </a:moveTo>
                  <a:lnTo>
                    <a:pt x="1" y="5922"/>
                  </a:lnTo>
                  <a:lnTo>
                    <a:pt x="26" y="5922"/>
                  </a:lnTo>
                  <a:cubicBezTo>
                    <a:pt x="409" y="5743"/>
                    <a:pt x="690" y="5386"/>
                    <a:pt x="715" y="4952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3"/>
                    <a:pt x="1838" y="5182"/>
                  </a:cubicBezTo>
                  <a:cubicBezTo>
                    <a:pt x="2425" y="4952"/>
                    <a:pt x="2680" y="4288"/>
                    <a:pt x="2425" y="3727"/>
                  </a:cubicBezTo>
                  <a:cubicBezTo>
                    <a:pt x="2247" y="3282"/>
                    <a:pt x="1837" y="2993"/>
                    <a:pt x="1380" y="2993"/>
                  </a:cubicBezTo>
                  <a:cubicBezTo>
                    <a:pt x="1313" y="2993"/>
                    <a:pt x="1244" y="2999"/>
                    <a:pt x="1175" y="30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02541" y="149288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0"/>
                  </a:moveTo>
                  <a:cubicBezTo>
                    <a:pt x="1522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5" y="1841"/>
                  </a:cubicBezTo>
                  <a:cubicBezTo>
                    <a:pt x="741" y="1867"/>
                    <a:pt x="358" y="2122"/>
                    <a:pt x="205" y="2531"/>
                  </a:cubicBezTo>
                  <a:cubicBezTo>
                    <a:pt x="1" y="3092"/>
                    <a:pt x="307" y="3756"/>
                    <a:pt x="894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1" y="3858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6"/>
                  </a:cubicBezTo>
                  <a:cubicBezTo>
                    <a:pt x="8179" y="6773"/>
                    <a:pt x="8323" y="6800"/>
                    <a:pt x="8466" y="6800"/>
                  </a:cubicBezTo>
                  <a:cubicBezTo>
                    <a:pt x="8902" y="6800"/>
                    <a:pt x="9322" y="6546"/>
                    <a:pt x="9495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4" y="4955"/>
                    <a:pt x="10056" y="4674"/>
                    <a:pt x="10210" y="4292"/>
                  </a:cubicBezTo>
                  <a:cubicBezTo>
                    <a:pt x="10414" y="3705"/>
                    <a:pt x="10107" y="3067"/>
                    <a:pt x="9546" y="2862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6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0"/>
                  </a:cubicBezTo>
                  <a:cubicBezTo>
                    <a:pt x="2260" y="26"/>
                    <a:pt x="2116" y="0"/>
                    <a:pt x="1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440901" y="1913606"/>
              <a:ext cx="335383" cy="220765"/>
            </a:xfrm>
            <a:custGeom>
              <a:avLst/>
              <a:gdLst/>
              <a:ahLst/>
              <a:cxnLst/>
              <a:rect l="l" t="t" r="r" b="b"/>
              <a:pathLst>
                <a:path w="10414" h="6855" extrusionOk="0">
                  <a:moveTo>
                    <a:pt x="8440" y="0"/>
                  </a:moveTo>
                  <a:cubicBezTo>
                    <a:pt x="8297" y="0"/>
                    <a:pt x="8153" y="27"/>
                    <a:pt x="8014" y="84"/>
                  </a:cubicBezTo>
                  <a:cubicBezTo>
                    <a:pt x="7504" y="288"/>
                    <a:pt x="7198" y="799"/>
                    <a:pt x="7274" y="1334"/>
                  </a:cubicBezTo>
                  <a:lnTo>
                    <a:pt x="2246" y="3325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1"/>
                    <a:pt x="0" y="3759"/>
                    <a:pt x="205" y="4346"/>
                  </a:cubicBezTo>
                  <a:cubicBezTo>
                    <a:pt x="358" y="4754"/>
                    <a:pt x="741" y="5010"/>
                    <a:pt x="1174" y="5035"/>
                  </a:cubicBezTo>
                  <a:cubicBezTo>
                    <a:pt x="868" y="5316"/>
                    <a:pt x="766" y="5775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6"/>
                    <a:pt x="3114" y="5520"/>
                  </a:cubicBezTo>
                  <a:lnTo>
                    <a:pt x="8142" y="3529"/>
                  </a:lnTo>
                  <a:cubicBezTo>
                    <a:pt x="8363" y="3842"/>
                    <a:pt x="8716" y="4022"/>
                    <a:pt x="9087" y="4022"/>
                  </a:cubicBezTo>
                  <a:cubicBezTo>
                    <a:pt x="9231" y="4022"/>
                    <a:pt x="9378" y="3995"/>
                    <a:pt x="9520" y="3938"/>
                  </a:cubicBezTo>
                  <a:cubicBezTo>
                    <a:pt x="10107" y="3734"/>
                    <a:pt x="10414" y="3070"/>
                    <a:pt x="10184" y="2509"/>
                  </a:cubicBezTo>
                  <a:cubicBezTo>
                    <a:pt x="10031" y="2100"/>
                    <a:pt x="9648" y="1845"/>
                    <a:pt x="9240" y="1819"/>
                  </a:cubicBezTo>
                  <a:cubicBezTo>
                    <a:pt x="9520" y="1539"/>
                    <a:pt x="9622" y="1079"/>
                    <a:pt x="9469" y="696"/>
                  </a:cubicBezTo>
                  <a:cubicBezTo>
                    <a:pt x="9296" y="254"/>
                    <a:pt x="8877" y="0"/>
                    <a:pt x="84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288023" y="2480446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3" y="0"/>
                  </a:moveTo>
                  <a:cubicBezTo>
                    <a:pt x="7817" y="0"/>
                    <a:pt x="7174" y="520"/>
                    <a:pt x="7300" y="1318"/>
                  </a:cubicBezTo>
                  <a:lnTo>
                    <a:pt x="2272" y="3335"/>
                  </a:lnTo>
                  <a:cubicBezTo>
                    <a:pt x="2050" y="3002"/>
                    <a:pt x="1682" y="2817"/>
                    <a:pt x="1312" y="2817"/>
                  </a:cubicBezTo>
                  <a:cubicBezTo>
                    <a:pt x="1170" y="2817"/>
                    <a:pt x="1028" y="2844"/>
                    <a:pt x="893" y="2901"/>
                  </a:cubicBezTo>
                  <a:cubicBezTo>
                    <a:pt x="306" y="3105"/>
                    <a:pt x="0" y="3769"/>
                    <a:pt x="204" y="4330"/>
                  </a:cubicBezTo>
                  <a:cubicBezTo>
                    <a:pt x="383" y="4738"/>
                    <a:pt x="740" y="4994"/>
                    <a:pt x="1174" y="5019"/>
                  </a:cubicBezTo>
                  <a:cubicBezTo>
                    <a:pt x="868" y="5325"/>
                    <a:pt x="791" y="5759"/>
                    <a:pt x="945" y="6168"/>
                  </a:cubicBezTo>
                  <a:cubicBezTo>
                    <a:pt x="1117" y="6590"/>
                    <a:pt x="1535" y="6839"/>
                    <a:pt x="1971" y="6839"/>
                  </a:cubicBezTo>
                  <a:cubicBezTo>
                    <a:pt x="2114" y="6839"/>
                    <a:pt x="2260" y="6812"/>
                    <a:pt x="2399" y="6755"/>
                  </a:cubicBezTo>
                  <a:cubicBezTo>
                    <a:pt x="2910" y="6550"/>
                    <a:pt x="3216" y="6040"/>
                    <a:pt x="3114" y="5504"/>
                  </a:cubicBezTo>
                  <a:lnTo>
                    <a:pt x="8167" y="3513"/>
                  </a:lnTo>
                  <a:cubicBezTo>
                    <a:pt x="8366" y="3839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2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31" y="2110"/>
                    <a:pt x="9673" y="1829"/>
                    <a:pt x="9239" y="1829"/>
                  </a:cubicBezTo>
                  <a:cubicBezTo>
                    <a:pt x="9546" y="1523"/>
                    <a:pt x="9622" y="1063"/>
                    <a:pt x="9495" y="680"/>
                  </a:cubicBezTo>
                  <a:cubicBezTo>
                    <a:pt x="9277" y="207"/>
                    <a:pt x="8870" y="0"/>
                    <a:pt x="84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83361" y="2180296"/>
              <a:ext cx="335383" cy="189623"/>
            </a:xfrm>
            <a:custGeom>
              <a:avLst/>
              <a:gdLst/>
              <a:ahLst/>
              <a:cxnLst/>
              <a:rect l="l" t="t" r="r" b="b"/>
              <a:pathLst>
                <a:path w="10414" h="5888" extrusionOk="0">
                  <a:moveTo>
                    <a:pt x="1656" y="0"/>
                  </a:moveTo>
                  <a:cubicBezTo>
                    <a:pt x="1177" y="0"/>
                    <a:pt x="734" y="328"/>
                    <a:pt x="587" y="812"/>
                  </a:cubicBezTo>
                  <a:cubicBezTo>
                    <a:pt x="511" y="1246"/>
                    <a:pt x="664" y="1655"/>
                    <a:pt x="995" y="1935"/>
                  </a:cubicBezTo>
                  <a:cubicBezTo>
                    <a:pt x="562" y="2012"/>
                    <a:pt x="230" y="2318"/>
                    <a:pt x="128" y="2726"/>
                  </a:cubicBezTo>
                  <a:cubicBezTo>
                    <a:pt x="0" y="3339"/>
                    <a:pt x="383" y="3926"/>
                    <a:pt x="995" y="4054"/>
                  </a:cubicBezTo>
                  <a:cubicBezTo>
                    <a:pt x="1084" y="4076"/>
                    <a:pt x="1173" y="4086"/>
                    <a:pt x="1262" y="4086"/>
                  </a:cubicBezTo>
                  <a:cubicBezTo>
                    <a:pt x="1690" y="4086"/>
                    <a:pt x="2107" y="3842"/>
                    <a:pt x="2297" y="3441"/>
                  </a:cubicBezTo>
                  <a:lnTo>
                    <a:pt x="7555" y="4717"/>
                  </a:lnTo>
                  <a:cubicBezTo>
                    <a:pt x="7540" y="5464"/>
                    <a:pt x="8132" y="5888"/>
                    <a:pt x="8726" y="5888"/>
                  </a:cubicBezTo>
                  <a:cubicBezTo>
                    <a:pt x="9186" y="5888"/>
                    <a:pt x="9648" y="5632"/>
                    <a:pt x="9826" y="5075"/>
                  </a:cubicBezTo>
                  <a:cubicBezTo>
                    <a:pt x="9903" y="4666"/>
                    <a:pt x="9750" y="4232"/>
                    <a:pt x="9418" y="3977"/>
                  </a:cubicBezTo>
                  <a:cubicBezTo>
                    <a:pt x="9826" y="3900"/>
                    <a:pt x="10184" y="3594"/>
                    <a:pt x="10286" y="3160"/>
                  </a:cubicBezTo>
                  <a:cubicBezTo>
                    <a:pt x="10413" y="2573"/>
                    <a:pt x="10030" y="1986"/>
                    <a:pt x="9418" y="1859"/>
                  </a:cubicBezTo>
                  <a:cubicBezTo>
                    <a:pt x="9318" y="1829"/>
                    <a:pt x="9216" y="1814"/>
                    <a:pt x="9115" y="1814"/>
                  </a:cubicBezTo>
                  <a:cubicBezTo>
                    <a:pt x="8700" y="1814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5"/>
                    <a:pt x="1759" y="0"/>
                    <a:pt x="1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657125" y="1123553"/>
              <a:ext cx="329586" cy="247979"/>
            </a:xfrm>
            <a:custGeom>
              <a:avLst/>
              <a:gdLst/>
              <a:ahLst/>
              <a:cxnLst/>
              <a:rect l="l" t="t" r="r" b="b"/>
              <a:pathLst>
                <a:path w="10234" h="7700" extrusionOk="0">
                  <a:moveTo>
                    <a:pt x="8131" y="0"/>
                  </a:moveTo>
                  <a:cubicBezTo>
                    <a:pt x="7421" y="0"/>
                    <a:pt x="6720" y="652"/>
                    <a:pt x="6992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484" y="5627"/>
                    <a:pt x="637" y="5780"/>
                    <a:pt x="841" y="5882"/>
                  </a:cubicBezTo>
                  <a:cubicBezTo>
                    <a:pt x="918" y="5908"/>
                    <a:pt x="1020" y="5959"/>
                    <a:pt x="1122" y="5985"/>
                  </a:cubicBezTo>
                  <a:lnTo>
                    <a:pt x="1428" y="5985"/>
                  </a:lnTo>
                  <a:cubicBezTo>
                    <a:pt x="1300" y="6163"/>
                    <a:pt x="1224" y="6367"/>
                    <a:pt x="1224" y="6572"/>
                  </a:cubicBezTo>
                  <a:cubicBezTo>
                    <a:pt x="1198" y="6776"/>
                    <a:pt x="1249" y="6980"/>
                    <a:pt x="1352" y="7159"/>
                  </a:cubicBezTo>
                  <a:cubicBezTo>
                    <a:pt x="1428" y="7286"/>
                    <a:pt x="1530" y="7388"/>
                    <a:pt x="1632" y="7490"/>
                  </a:cubicBezTo>
                  <a:cubicBezTo>
                    <a:pt x="1833" y="7624"/>
                    <a:pt x="2092" y="7699"/>
                    <a:pt x="2341" y="7699"/>
                  </a:cubicBezTo>
                  <a:cubicBezTo>
                    <a:pt x="2377" y="7699"/>
                    <a:pt x="2413" y="7698"/>
                    <a:pt x="2449" y="7695"/>
                  </a:cubicBezTo>
                  <a:cubicBezTo>
                    <a:pt x="2602" y="7669"/>
                    <a:pt x="2755" y="7618"/>
                    <a:pt x="2883" y="7541"/>
                  </a:cubicBezTo>
                  <a:cubicBezTo>
                    <a:pt x="3113" y="7414"/>
                    <a:pt x="3291" y="7210"/>
                    <a:pt x="3393" y="6954"/>
                  </a:cubicBezTo>
                  <a:cubicBezTo>
                    <a:pt x="3495" y="6699"/>
                    <a:pt x="3521" y="6444"/>
                    <a:pt x="3419" y="6189"/>
                  </a:cubicBezTo>
                  <a:lnTo>
                    <a:pt x="8166" y="3534"/>
                  </a:lnTo>
                  <a:cubicBezTo>
                    <a:pt x="8387" y="3787"/>
                    <a:pt x="8706" y="3923"/>
                    <a:pt x="9026" y="3923"/>
                  </a:cubicBezTo>
                  <a:cubicBezTo>
                    <a:pt x="9223" y="3923"/>
                    <a:pt x="9420" y="3871"/>
                    <a:pt x="9595" y="3764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49"/>
                    <a:pt x="10233" y="2616"/>
                    <a:pt x="10029" y="2258"/>
                  </a:cubicBezTo>
                  <a:cubicBezTo>
                    <a:pt x="9844" y="1934"/>
                    <a:pt x="9491" y="1715"/>
                    <a:pt x="9122" y="1715"/>
                  </a:cubicBezTo>
                  <a:cubicBezTo>
                    <a:pt x="9084" y="1715"/>
                    <a:pt x="9046" y="1718"/>
                    <a:pt x="9008" y="1722"/>
                  </a:cubicBezTo>
                  <a:cubicBezTo>
                    <a:pt x="9238" y="1391"/>
                    <a:pt x="9289" y="931"/>
                    <a:pt x="9085" y="548"/>
                  </a:cubicBezTo>
                  <a:cubicBezTo>
                    <a:pt x="8846" y="164"/>
                    <a:pt x="8487" y="0"/>
                    <a:pt x="8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-62947" y="1814962"/>
              <a:ext cx="128240" cy="135068"/>
            </a:xfrm>
            <a:custGeom>
              <a:avLst/>
              <a:gdLst/>
              <a:ahLst/>
              <a:cxnLst/>
              <a:rect l="l" t="t" r="r" b="b"/>
              <a:pathLst>
                <a:path w="3982" h="4194" extrusionOk="0">
                  <a:moveTo>
                    <a:pt x="2009" y="0"/>
                  </a:moveTo>
                  <a:cubicBezTo>
                    <a:pt x="1865" y="0"/>
                    <a:pt x="1721" y="28"/>
                    <a:pt x="1582" y="84"/>
                  </a:cubicBezTo>
                  <a:cubicBezTo>
                    <a:pt x="1072" y="288"/>
                    <a:pt x="766" y="799"/>
                    <a:pt x="868" y="1335"/>
                  </a:cubicBezTo>
                  <a:lnTo>
                    <a:pt x="0" y="1667"/>
                  </a:lnTo>
                  <a:lnTo>
                    <a:pt x="26" y="4193"/>
                  </a:lnTo>
                  <a:lnTo>
                    <a:pt x="1736" y="3530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4"/>
                    <a:pt x="3982" y="3070"/>
                    <a:pt x="3777" y="2509"/>
                  </a:cubicBezTo>
                  <a:cubicBezTo>
                    <a:pt x="3599" y="2100"/>
                    <a:pt x="3241" y="1845"/>
                    <a:pt x="2808" y="1820"/>
                  </a:cubicBezTo>
                  <a:cubicBezTo>
                    <a:pt x="3114" y="1539"/>
                    <a:pt x="3216" y="1080"/>
                    <a:pt x="3063" y="697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-45685" y="2788358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3"/>
                  </a:cubicBezTo>
                  <a:lnTo>
                    <a:pt x="1889" y="5744"/>
                  </a:lnTo>
                  <a:cubicBezTo>
                    <a:pt x="1695" y="5621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2"/>
                  </a:cubicBezTo>
                  <a:cubicBezTo>
                    <a:pt x="0" y="6382"/>
                    <a:pt x="0" y="7096"/>
                    <a:pt x="434" y="7530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6"/>
                    <a:pt x="1608" y="7734"/>
                  </a:cubicBezTo>
                  <a:lnTo>
                    <a:pt x="1608" y="7734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1"/>
                    <a:pt x="2623" y="9171"/>
                  </a:cubicBezTo>
                  <a:cubicBezTo>
                    <a:pt x="2927" y="9171"/>
                    <a:pt x="3229" y="9050"/>
                    <a:pt x="3446" y="8806"/>
                  </a:cubicBezTo>
                  <a:cubicBezTo>
                    <a:pt x="3828" y="8423"/>
                    <a:pt x="3879" y="7811"/>
                    <a:pt x="3573" y="7377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8"/>
                    <a:pt x="8729" y="3242"/>
                  </a:cubicBezTo>
                  <a:cubicBezTo>
                    <a:pt x="9188" y="2809"/>
                    <a:pt x="9188" y="2094"/>
                    <a:pt x="8729" y="1660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79"/>
                    <a:pt x="7580" y="1430"/>
                  </a:cubicBezTo>
                  <a:cubicBezTo>
                    <a:pt x="7733" y="1048"/>
                    <a:pt x="7631" y="588"/>
                    <a:pt x="7325" y="307"/>
                  </a:cubicBezTo>
                  <a:cubicBezTo>
                    <a:pt x="7108" y="102"/>
                    <a:pt x="6834" y="0"/>
                    <a:pt x="6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120719" y="3142646"/>
              <a:ext cx="251585" cy="326011"/>
            </a:xfrm>
            <a:custGeom>
              <a:avLst/>
              <a:gdLst/>
              <a:ahLst/>
              <a:cxnLst/>
              <a:rect l="l" t="t" r="r" b="b"/>
              <a:pathLst>
                <a:path w="7812" h="1012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1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6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2"/>
                  </a:cubicBezTo>
                  <a:cubicBezTo>
                    <a:pt x="3568" y="9851"/>
                    <a:pt x="3992" y="10122"/>
                    <a:pt x="4449" y="10122"/>
                  </a:cubicBezTo>
                  <a:cubicBezTo>
                    <a:pt x="4578" y="10122"/>
                    <a:pt x="4709" y="10101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1"/>
                  </a:cubicBezTo>
                  <a:cubicBezTo>
                    <a:pt x="7811" y="8809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0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-62141" y="3981038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715" y="4951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1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502541" y="3034018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7"/>
                    <a:pt x="383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3"/>
                    <a:pt x="8333" y="6800"/>
                    <a:pt x="8477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4" y="5721"/>
                    <a:pt x="9572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36972" y="3454744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6" y="84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79"/>
                    <a:pt x="1442" y="2779"/>
                  </a:cubicBezTo>
                  <a:cubicBezTo>
                    <a:pt x="715" y="2779"/>
                    <a:pt x="0" y="3470"/>
                    <a:pt x="327" y="4347"/>
                  </a:cubicBezTo>
                  <a:cubicBezTo>
                    <a:pt x="480" y="4755"/>
                    <a:pt x="863" y="5010"/>
                    <a:pt x="1296" y="5036"/>
                  </a:cubicBezTo>
                  <a:cubicBezTo>
                    <a:pt x="990" y="5316"/>
                    <a:pt x="888" y="5776"/>
                    <a:pt x="1041" y="6184"/>
                  </a:cubicBezTo>
                  <a:cubicBezTo>
                    <a:pt x="1233" y="6606"/>
                    <a:pt x="1641" y="6855"/>
                    <a:pt x="2082" y="6855"/>
                  </a:cubicBezTo>
                  <a:cubicBezTo>
                    <a:pt x="2227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8"/>
                    <a:pt x="9206" y="4038"/>
                  </a:cubicBezTo>
                  <a:cubicBezTo>
                    <a:pt x="9360" y="4038"/>
                    <a:pt x="9517" y="4006"/>
                    <a:pt x="9668" y="3938"/>
                  </a:cubicBezTo>
                  <a:cubicBezTo>
                    <a:pt x="10255" y="3734"/>
                    <a:pt x="10536" y="3070"/>
                    <a:pt x="10331" y="2509"/>
                  </a:cubicBezTo>
                  <a:cubicBezTo>
                    <a:pt x="10178" y="2101"/>
                    <a:pt x="9795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88023" y="4021617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7" y="1"/>
                  </a:moveTo>
                  <a:cubicBezTo>
                    <a:pt x="7820" y="1"/>
                    <a:pt x="7174" y="527"/>
                    <a:pt x="7300" y="1343"/>
                  </a:cubicBezTo>
                  <a:lnTo>
                    <a:pt x="2272" y="3334"/>
                  </a:lnTo>
                  <a:cubicBezTo>
                    <a:pt x="2050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3" y="2900"/>
                  </a:cubicBezTo>
                  <a:cubicBezTo>
                    <a:pt x="306" y="3104"/>
                    <a:pt x="0" y="3768"/>
                    <a:pt x="204" y="4329"/>
                  </a:cubicBezTo>
                  <a:cubicBezTo>
                    <a:pt x="383" y="4738"/>
                    <a:pt x="740" y="4993"/>
                    <a:pt x="1174" y="5019"/>
                  </a:cubicBezTo>
                  <a:cubicBezTo>
                    <a:pt x="868" y="5325"/>
                    <a:pt x="791" y="5759"/>
                    <a:pt x="945" y="6167"/>
                  </a:cubicBezTo>
                  <a:cubicBezTo>
                    <a:pt x="1117" y="6589"/>
                    <a:pt x="1535" y="6838"/>
                    <a:pt x="1971" y="6838"/>
                  </a:cubicBezTo>
                  <a:cubicBezTo>
                    <a:pt x="2114" y="6838"/>
                    <a:pt x="2260" y="6811"/>
                    <a:pt x="2399" y="6754"/>
                  </a:cubicBezTo>
                  <a:cubicBezTo>
                    <a:pt x="2910" y="6550"/>
                    <a:pt x="3216" y="6039"/>
                    <a:pt x="3114" y="5503"/>
                  </a:cubicBezTo>
                  <a:lnTo>
                    <a:pt x="8167" y="3513"/>
                  </a:lnTo>
                  <a:cubicBezTo>
                    <a:pt x="8366" y="3838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1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56" y="2109"/>
                    <a:pt x="9673" y="1828"/>
                    <a:pt x="9239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8" y="208"/>
                    <a:pt x="8873" y="1"/>
                    <a:pt x="8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3361" y="3721434"/>
              <a:ext cx="335383" cy="189655"/>
            </a:xfrm>
            <a:custGeom>
              <a:avLst/>
              <a:gdLst/>
              <a:ahLst/>
              <a:cxnLst/>
              <a:rect l="l" t="t" r="r" b="b"/>
              <a:pathLst>
                <a:path w="10414" h="5889" extrusionOk="0">
                  <a:moveTo>
                    <a:pt x="1656" y="1"/>
                  </a:moveTo>
                  <a:cubicBezTo>
                    <a:pt x="1177" y="1"/>
                    <a:pt x="734" y="329"/>
                    <a:pt x="587" y="813"/>
                  </a:cubicBezTo>
                  <a:cubicBezTo>
                    <a:pt x="511" y="1247"/>
                    <a:pt x="664" y="1655"/>
                    <a:pt x="995" y="1936"/>
                  </a:cubicBezTo>
                  <a:cubicBezTo>
                    <a:pt x="562" y="2012"/>
                    <a:pt x="230" y="2319"/>
                    <a:pt x="128" y="2727"/>
                  </a:cubicBezTo>
                  <a:cubicBezTo>
                    <a:pt x="0" y="3314"/>
                    <a:pt x="383" y="3901"/>
                    <a:pt x="995" y="4054"/>
                  </a:cubicBezTo>
                  <a:cubicBezTo>
                    <a:pt x="1084" y="4076"/>
                    <a:pt x="1173" y="4087"/>
                    <a:pt x="1262" y="4087"/>
                  </a:cubicBezTo>
                  <a:cubicBezTo>
                    <a:pt x="1690" y="4087"/>
                    <a:pt x="2107" y="3843"/>
                    <a:pt x="2297" y="3442"/>
                  </a:cubicBezTo>
                  <a:lnTo>
                    <a:pt x="7555" y="4718"/>
                  </a:lnTo>
                  <a:cubicBezTo>
                    <a:pt x="7540" y="5465"/>
                    <a:pt x="8132" y="5888"/>
                    <a:pt x="8726" y="5888"/>
                  </a:cubicBezTo>
                  <a:cubicBezTo>
                    <a:pt x="9186" y="5888"/>
                    <a:pt x="9648" y="5633"/>
                    <a:pt x="9826" y="5075"/>
                  </a:cubicBezTo>
                  <a:cubicBezTo>
                    <a:pt x="9903" y="4667"/>
                    <a:pt x="9750" y="4233"/>
                    <a:pt x="9418" y="3977"/>
                  </a:cubicBezTo>
                  <a:cubicBezTo>
                    <a:pt x="9826" y="3901"/>
                    <a:pt x="10184" y="3595"/>
                    <a:pt x="10286" y="3161"/>
                  </a:cubicBezTo>
                  <a:cubicBezTo>
                    <a:pt x="10413" y="2574"/>
                    <a:pt x="10030" y="1987"/>
                    <a:pt x="9418" y="1859"/>
                  </a:cubicBezTo>
                  <a:cubicBezTo>
                    <a:pt x="9318" y="1829"/>
                    <a:pt x="9216" y="1815"/>
                    <a:pt x="9115" y="1815"/>
                  </a:cubicBezTo>
                  <a:cubicBezTo>
                    <a:pt x="8700" y="1815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6"/>
                    <a:pt x="1759" y="1"/>
                    <a:pt x="16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657125" y="2664691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1" y="0"/>
                    <a:pt x="6720" y="652"/>
                    <a:pt x="6992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535" y="5679"/>
                    <a:pt x="739" y="5832"/>
                    <a:pt x="994" y="5934"/>
                  </a:cubicBezTo>
                  <a:cubicBezTo>
                    <a:pt x="1122" y="5985"/>
                    <a:pt x="1275" y="5985"/>
                    <a:pt x="1428" y="5985"/>
                  </a:cubicBezTo>
                  <a:cubicBezTo>
                    <a:pt x="1377" y="6062"/>
                    <a:pt x="1326" y="6164"/>
                    <a:pt x="1300" y="6266"/>
                  </a:cubicBezTo>
                  <a:cubicBezTo>
                    <a:pt x="1249" y="6342"/>
                    <a:pt x="1224" y="6444"/>
                    <a:pt x="1224" y="6546"/>
                  </a:cubicBezTo>
                  <a:cubicBezTo>
                    <a:pt x="1198" y="6751"/>
                    <a:pt x="1249" y="6980"/>
                    <a:pt x="1352" y="7159"/>
                  </a:cubicBezTo>
                  <a:cubicBezTo>
                    <a:pt x="1428" y="7287"/>
                    <a:pt x="1530" y="7389"/>
                    <a:pt x="1658" y="7465"/>
                  </a:cubicBezTo>
                  <a:cubicBezTo>
                    <a:pt x="1841" y="7607"/>
                    <a:pt x="2056" y="7685"/>
                    <a:pt x="2290" y="7685"/>
                  </a:cubicBezTo>
                  <a:cubicBezTo>
                    <a:pt x="2350" y="7685"/>
                    <a:pt x="2412" y="7680"/>
                    <a:pt x="2474" y="7669"/>
                  </a:cubicBezTo>
                  <a:cubicBezTo>
                    <a:pt x="2602" y="7644"/>
                    <a:pt x="2755" y="7593"/>
                    <a:pt x="2883" y="7542"/>
                  </a:cubicBezTo>
                  <a:cubicBezTo>
                    <a:pt x="3368" y="7261"/>
                    <a:pt x="3597" y="6700"/>
                    <a:pt x="3444" y="6189"/>
                  </a:cubicBezTo>
                  <a:lnTo>
                    <a:pt x="8166" y="3535"/>
                  </a:lnTo>
                  <a:cubicBezTo>
                    <a:pt x="8387" y="3788"/>
                    <a:pt x="8706" y="3923"/>
                    <a:pt x="9026" y="3923"/>
                  </a:cubicBezTo>
                  <a:cubicBezTo>
                    <a:pt x="9223" y="3923"/>
                    <a:pt x="9420" y="3872"/>
                    <a:pt x="9595" y="3765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50"/>
                    <a:pt x="10233" y="2616"/>
                    <a:pt x="10029" y="2259"/>
                  </a:cubicBezTo>
                  <a:cubicBezTo>
                    <a:pt x="9902" y="2029"/>
                    <a:pt x="9697" y="1850"/>
                    <a:pt x="9468" y="1774"/>
                  </a:cubicBezTo>
                  <a:cubicBezTo>
                    <a:pt x="9356" y="1736"/>
                    <a:pt x="9243" y="1713"/>
                    <a:pt x="9131" y="1713"/>
                  </a:cubicBezTo>
                  <a:cubicBezTo>
                    <a:pt x="9090" y="1713"/>
                    <a:pt x="9049" y="1716"/>
                    <a:pt x="9008" y="1723"/>
                  </a:cubicBezTo>
                  <a:cubicBezTo>
                    <a:pt x="9238" y="1391"/>
                    <a:pt x="9289" y="932"/>
                    <a:pt x="9085" y="549"/>
                  </a:cubicBezTo>
                  <a:cubicBezTo>
                    <a:pt x="8846" y="165"/>
                    <a:pt x="8487" y="0"/>
                    <a:pt x="8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-62141" y="3356100"/>
              <a:ext cx="127435" cy="135068"/>
            </a:xfrm>
            <a:custGeom>
              <a:avLst/>
              <a:gdLst/>
              <a:ahLst/>
              <a:cxnLst/>
              <a:rect l="l" t="t" r="r" b="b"/>
              <a:pathLst>
                <a:path w="3957" h="4194" extrusionOk="0">
                  <a:moveTo>
                    <a:pt x="1984" y="1"/>
                  </a:moveTo>
                  <a:cubicBezTo>
                    <a:pt x="1840" y="1"/>
                    <a:pt x="1696" y="28"/>
                    <a:pt x="1557" y="85"/>
                  </a:cubicBezTo>
                  <a:cubicBezTo>
                    <a:pt x="1047" y="289"/>
                    <a:pt x="741" y="799"/>
                    <a:pt x="843" y="1335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0"/>
                  </a:lnTo>
                  <a:cubicBezTo>
                    <a:pt x="1913" y="3843"/>
                    <a:pt x="2274" y="4023"/>
                    <a:pt x="2651" y="4023"/>
                  </a:cubicBezTo>
                  <a:cubicBezTo>
                    <a:pt x="2797" y="4023"/>
                    <a:pt x="2946" y="3996"/>
                    <a:pt x="3089" y="3939"/>
                  </a:cubicBezTo>
                  <a:cubicBezTo>
                    <a:pt x="3650" y="3734"/>
                    <a:pt x="3957" y="3071"/>
                    <a:pt x="3752" y="2509"/>
                  </a:cubicBezTo>
                  <a:cubicBezTo>
                    <a:pt x="3574" y="2101"/>
                    <a:pt x="3216" y="1846"/>
                    <a:pt x="2783" y="1820"/>
                  </a:cubicBezTo>
                  <a:cubicBezTo>
                    <a:pt x="3089" y="1539"/>
                    <a:pt x="3191" y="1080"/>
                    <a:pt x="3038" y="697"/>
                  </a:cubicBezTo>
                  <a:cubicBezTo>
                    <a:pt x="2845" y="255"/>
                    <a:pt x="2421" y="1"/>
                    <a:pt x="19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-45685" y="4329497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4"/>
                  </a:cubicBezTo>
                  <a:lnTo>
                    <a:pt x="1889" y="5744"/>
                  </a:lnTo>
                  <a:cubicBezTo>
                    <a:pt x="1695" y="5622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3"/>
                  </a:cubicBezTo>
                  <a:cubicBezTo>
                    <a:pt x="0" y="6382"/>
                    <a:pt x="0" y="7097"/>
                    <a:pt x="434" y="7531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7"/>
                    <a:pt x="1608" y="7735"/>
                  </a:cubicBezTo>
                  <a:lnTo>
                    <a:pt x="1608" y="7735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2"/>
                    <a:pt x="2623" y="9172"/>
                  </a:cubicBezTo>
                  <a:cubicBezTo>
                    <a:pt x="2927" y="9172"/>
                    <a:pt x="3229" y="9050"/>
                    <a:pt x="3446" y="8807"/>
                  </a:cubicBezTo>
                  <a:cubicBezTo>
                    <a:pt x="3828" y="8424"/>
                    <a:pt x="3879" y="7811"/>
                    <a:pt x="3573" y="7378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9"/>
                    <a:pt x="8729" y="3243"/>
                  </a:cubicBezTo>
                  <a:cubicBezTo>
                    <a:pt x="9188" y="2809"/>
                    <a:pt x="9188" y="2094"/>
                    <a:pt x="8729" y="1661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80"/>
                    <a:pt x="7580" y="1431"/>
                  </a:cubicBezTo>
                  <a:cubicBezTo>
                    <a:pt x="7733" y="1048"/>
                    <a:pt x="7631" y="589"/>
                    <a:pt x="7325" y="308"/>
                  </a:cubicBezTo>
                  <a:cubicBezTo>
                    <a:pt x="7108" y="103"/>
                    <a:pt x="6834" y="0"/>
                    <a:pt x="65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120719" y="4683784"/>
              <a:ext cx="251585" cy="326011"/>
            </a:xfrm>
            <a:custGeom>
              <a:avLst/>
              <a:gdLst/>
              <a:ahLst/>
              <a:cxnLst/>
              <a:rect l="l" t="t" r="r" b="b"/>
              <a:pathLst>
                <a:path w="7812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502541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59" y="2780"/>
                    <a:pt x="9117" y="2780"/>
                  </a:cubicBezTo>
                  <a:cubicBezTo>
                    <a:pt x="8746" y="2780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436972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6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6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1" y="2509"/>
                  </a:cubicBezTo>
                  <a:cubicBezTo>
                    <a:pt x="10178" y="2101"/>
                    <a:pt x="9795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663630" y="4205829"/>
              <a:ext cx="323081" cy="248011"/>
            </a:xfrm>
            <a:custGeom>
              <a:avLst/>
              <a:gdLst/>
              <a:ahLst/>
              <a:cxnLst/>
              <a:rect l="l" t="t" r="r" b="b"/>
              <a:pathLst>
                <a:path w="10032" h="7701" extrusionOk="0">
                  <a:moveTo>
                    <a:pt x="7929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7" y="3408"/>
                  </a:lnTo>
                  <a:lnTo>
                    <a:pt x="2094" y="4173"/>
                  </a:lnTo>
                  <a:cubicBezTo>
                    <a:pt x="1873" y="3921"/>
                    <a:pt x="1554" y="3785"/>
                    <a:pt x="1234" y="3785"/>
                  </a:cubicBezTo>
                  <a:cubicBezTo>
                    <a:pt x="1037" y="3785"/>
                    <a:pt x="840" y="3837"/>
                    <a:pt x="665" y="3944"/>
                  </a:cubicBezTo>
                  <a:cubicBezTo>
                    <a:pt x="537" y="4020"/>
                    <a:pt x="409" y="4122"/>
                    <a:pt x="307" y="4250"/>
                  </a:cubicBezTo>
                  <a:cubicBezTo>
                    <a:pt x="78" y="4531"/>
                    <a:pt x="1" y="4888"/>
                    <a:pt x="103" y="5245"/>
                  </a:cubicBezTo>
                  <a:cubicBezTo>
                    <a:pt x="129" y="5322"/>
                    <a:pt x="154" y="5398"/>
                    <a:pt x="205" y="5449"/>
                  </a:cubicBezTo>
                  <a:cubicBezTo>
                    <a:pt x="333" y="5679"/>
                    <a:pt x="537" y="5858"/>
                    <a:pt x="792" y="5934"/>
                  </a:cubicBezTo>
                  <a:cubicBezTo>
                    <a:pt x="886" y="5972"/>
                    <a:pt x="993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2" y="6470"/>
                    <a:pt x="1022" y="6572"/>
                  </a:cubicBezTo>
                  <a:cubicBezTo>
                    <a:pt x="996" y="6777"/>
                    <a:pt x="1047" y="6981"/>
                    <a:pt x="1150" y="7159"/>
                  </a:cubicBezTo>
                  <a:cubicBezTo>
                    <a:pt x="1226" y="7287"/>
                    <a:pt x="1328" y="7389"/>
                    <a:pt x="1456" y="7491"/>
                  </a:cubicBezTo>
                  <a:cubicBezTo>
                    <a:pt x="1656" y="7625"/>
                    <a:pt x="1896" y="7700"/>
                    <a:pt x="2157" y="7700"/>
                  </a:cubicBezTo>
                  <a:cubicBezTo>
                    <a:pt x="2195" y="7700"/>
                    <a:pt x="2234" y="7699"/>
                    <a:pt x="2272" y="7695"/>
                  </a:cubicBezTo>
                  <a:cubicBezTo>
                    <a:pt x="2400" y="7670"/>
                    <a:pt x="2553" y="7619"/>
                    <a:pt x="2681" y="7542"/>
                  </a:cubicBezTo>
                  <a:cubicBezTo>
                    <a:pt x="2987" y="7389"/>
                    <a:pt x="3191" y="7083"/>
                    <a:pt x="3268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4" y="3923"/>
                    <a:pt x="8824" y="3923"/>
                  </a:cubicBezTo>
                  <a:cubicBezTo>
                    <a:pt x="9021" y="3923"/>
                    <a:pt x="9218" y="3872"/>
                    <a:pt x="9393" y="3765"/>
                  </a:cubicBezTo>
                  <a:cubicBezTo>
                    <a:pt x="9546" y="3688"/>
                    <a:pt x="9700" y="3561"/>
                    <a:pt x="9802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6" y="1391"/>
                    <a:pt x="9087" y="932"/>
                    <a:pt x="8883" y="549"/>
                  </a:cubicBezTo>
                  <a:cubicBezTo>
                    <a:pt x="8644" y="165"/>
                    <a:pt x="8285" y="1"/>
                    <a:pt x="7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-62141" y="4897271"/>
              <a:ext cx="127435" cy="135068"/>
            </a:xfrm>
            <a:custGeom>
              <a:avLst/>
              <a:gdLst/>
              <a:ahLst/>
              <a:cxnLst/>
              <a:rect l="l" t="t" r="r" b="b"/>
              <a:pathLst>
                <a:path w="3957" h="4194" extrusionOk="0">
                  <a:moveTo>
                    <a:pt x="1984" y="0"/>
                  </a:moveTo>
                  <a:cubicBezTo>
                    <a:pt x="1840" y="0"/>
                    <a:pt x="1696" y="27"/>
                    <a:pt x="1557" y="84"/>
                  </a:cubicBezTo>
                  <a:cubicBezTo>
                    <a:pt x="1047" y="288"/>
                    <a:pt x="741" y="799"/>
                    <a:pt x="843" y="1335"/>
                  </a:cubicBezTo>
                  <a:lnTo>
                    <a:pt x="1" y="1666"/>
                  </a:lnTo>
                  <a:lnTo>
                    <a:pt x="1" y="4193"/>
                  </a:lnTo>
                  <a:lnTo>
                    <a:pt x="1711" y="3530"/>
                  </a:lnTo>
                  <a:cubicBezTo>
                    <a:pt x="1913" y="3842"/>
                    <a:pt x="2274" y="4022"/>
                    <a:pt x="2651" y="4022"/>
                  </a:cubicBezTo>
                  <a:cubicBezTo>
                    <a:pt x="2797" y="4022"/>
                    <a:pt x="2946" y="3995"/>
                    <a:pt x="3089" y="3938"/>
                  </a:cubicBezTo>
                  <a:cubicBezTo>
                    <a:pt x="3650" y="3734"/>
                    <a:pt x="3957" y="3070"/>
                    <a:pt x="3752" y="2509"/>
                  </a:cubicBezTo>
                  <a:cubicBezTo>
                    <a:pt x="3574" y="2100"/>
                    <a:pt x="3216" y="1845"/>
                    <a:pt x="2783" y="1820"/>
                  </a:cubicBezTo>
                  <a:cubicBezTo>
                    <a:pt x="3089" y="1539"/>
                    <a:pt x="3191" y="1079"/>
                    <a:pt x="3038" y="697"/>
                  </a:cubicBezTo>
                  <a:cubicBezTo>
                    <a:pt x="2845" y="254"/>
                    <a:pt x="2421" y="0"/>
                    <a:pt x="19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0"/>
          <p:cNvGrpSpPr/>
          <p:nvPr/>
        </p:nvGrpSpPr>
        <p:grpSpPr>
          <a:xfrm>
            <a:off x="8142759" y="-86228"/>
            <a:ext cx="1042089" cy="5419071"/>
            <a:chOff x="8142759" y="-86228"/>
            <a:chExt cx="1042089" cy="5419071"/>
          </a:xfrm>
          <a:solidFill>
            <a:srgbClr val="0E223B"/>
          </a:solidFill>
        </p:grpSpPr>
        <p:sp>
          <p:nvSpPr>
            <p:cNvPr id="234" name="Google Shape;234;p20"/>
            <p:cNvSpPr/>
            <p:nvPr/>
          </p:nvSpPr>
          <p:spPr>
            <a:xfrm>
              <a:off x="9040988" y="765176"/>
              <a:ext cx="143860" cy="326301"/>
            </a:xfrm>
            <a:custGeom>
              <a:avLst/>
              <a:gdLst/>
              <a:ahLst/>
              <a:cxnLst/>
              <a:rect l="l" t="t" r="r" b="b"/>
              <a:pathLst>
                <a:path w="4467" h="10132" extrusionOk="0">
                  <a:moveTo>
                    <a:pt x="3003" y="0"/>
                  </a:moveTo>
                  <a:cubicBezTo>
                    <a:pt x="2879" y="0"/>
                    <a:pt x="2753" y="21"/>
                    <a:pt x="2629" y="64"/>
                  </a:cubicBezTo>
                  <a:cubicBezTo>
                    <a:pt x="2246" y="242"/>
                    <a:pt x="1991" y="600"/>
                    <a:pt x="1966" y="1033"/>
                  </a:cubicBezTo>
                  <a:cubicBezTo>
                    <a:pt x="1756" y="841"/>
                    <a:pt x="1486" y="733"/>
                    <a:pt x="1214" y="733"/>
                  </a:cubicBezTo>
                  <a:cubicBezTo>
                    <a:pt x="1089" y="733"/>
                    <a:pt x="963" y="756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7"/>
                    <a:pt x="2859" y="8894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8"/>
                  </a:cubicBezTo>
                  <a:lnTo>
                    <a:pt x="4467" y="4147"/>
                  </a:lnTo>
                  <a:lnTo>
                    <a:pt x="3676" y="2105"/>
                  </a:lnTo>
                  <a:cubicBezTo>
                    <a:pt x="4110" y="1799"/>
                    <a:pt x="4288" y="1238"/>
                    <a:pt x="4058" y="727"/>
                  </a:cubicBezTo>
                  <a:cubicBezTo>
                    <a:pt x="3897" y="284"/>
                    <a:pt x="3466" y="0"/>
                    <a:pt x="30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8976868" y="327478"/>
              <a:ext cx="207175" cy="166757"/>
            </a:xfrm>
            <a:custGeom>
              <a:avLst/>
              <a:gdLst/>
              <a:ahLst/>
              <a:cxnLst/>
              <a:rect l="l" t="t" r="r" b="b"/>
              <a:pathLst>
                <a:path w="6433" h="5178" extrusionOk="0">
                  <a:moveTo>
                    <a:pt x="6432" y="0"/>
                  </a:moveTo>
                  <a:lnTo>
                    <a:pt x="2272" y="1659"/>
                  </a:lnTo>
                  <a:cubicBezTo>
                    <a:pt x="2055" y="1334"/>
                    <a:pt x="1698" y="1162"/>
                    <a:pt x="1326" y="1162"/>
                  </a:cubicBezTo>
                  <a:cubicBezTo>
                    <a:pt x="1173" y="1162"/>
                    <a:pt x="1017" y="1191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868" y="3650"/>
                    <a:pt x="792" y="4109"/>
                    <a:pt x="919" y="4492"/>
                  </a:cubicBezTo>
                  <a:cubicBezTo>
                    <a:pt x="1108" y="4925"/>
                    <a:pt x="1519" y="5178"/>
                    <a:pt x="1947" y="5178"/>
                  </a:cubicBezTo>
                  <a:cubicBezTo>
                    <a:pt x="2099" y="5178"/>
                    <a:pt x="2253" y="5146"/>
                    <a:pt x="2400" y="5079"/>
                  </a:cubicBezTo>
                  <a:cubicBezTo>
                    <a:pt x="2910" y="4900"/>
                    <a:pt x="3216" y="4364"/>
                    <a:pt x="3114" y="3829"/>
                  </a:cubicBezTo>
                  <a:lnTo>
                    <a:pt x="6432" y="2527"/>
                  </a:lnTo>
                  <a:lnTo>
                    <a:pt x="64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871385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7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6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62795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3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820836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4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7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5" y="6801"/>
                  </a:cubicBezTo>
                  <a:cubicBezTo>
                    <a:pt x="8902" y="6801"/>
                    <a:pt x="9321" y="6547"/>
                    <a:pt x="9494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8464809" y="764983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20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8146688" y="372436"/>
              <a:ext cx="335415" cy="220797"/>
            </a:xfrm>
            <a:custGeom>
              <a:avLst/>
              <a:gdLst/>
              <a:ahLst/>
              <a:cxnLst/>
              <a:rect l="l" t="t" r="r" b="b"/>
              <a:pathLst>
                <a:path w="10415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5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4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7" y="5776"/>
                    <a:pt x="920" y="6184"/>
                  </a:cubicBezTo>
                  <a:cubicBezTo>
                    <a:pt x="1112" y="6606"/>
                    <a:pt x="1520" y="6855"/>
                    <a:pt x="1960" y="6855"/>
                  </a:cubicBezTo>
                  <a:cubicBezTo>
                    <a:pt x="2106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3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9040988" y="2306314"/>
              <a:ext cx="143860" cy="326333"/>
            </a:xfrm>
            <a:custGeom>
              <a:avLst/>
              <a:gdLst/>
              <a:ahLst/>
              <a:cxnLst/>
              <a:rect l="l" t="t" r="r" b="b"/>
              <a:pathLst>
                <a:path w="4467" h="10133" extrusionOk="0">
                  <a:moveTo>
                    <a:pt x="3003" y="1"/>
                  </a:moveTo>
                  <a:cubicBezTo>
                    <a:pt x="2879" y="1"/>
                    <a:pt x="2753" y="21"/>
                    <a:pt x="2629" y="64"/>
                  </a:cubicBezTo>
                  <a:cubicBezTo>
                    <a:pt x="2612" y="688"/>
                    <a:pt x="2100" y="1101"/>
                    <a:pt x="1565" y="1101"/>
                  </a:cubicBezTo>
                  <a:cubicBezTo>
                    <a:pt x="1313" y="1101"/>
                    <a:pt x="1055" y="1009"/>
                    <a:pt x="843" y="804"/>
                  </a:cubicBezTo>
                  <a:cubicBezTo>
                    <a:pt x="256" y="1034"/>
                    <a:pt x="0" y="1697"/>
                    <a:pt x="230" y="2285"/>
                  </a:cubicBezTo>
                  <a:cubicBezTo>
                    <a:pt x="413" y="2720"/>
                    <a:pt x="843" y="3011"/>
                    <a:pt x="1335" y="3011"/>
                  </a:cubicBezTo>
                  <a:cubicBezTo>
                    <a:pt x="1391" y="3011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8"/>
                    <a:pt x="2859" y="8895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9"/>
                  </a:cubicBezTo>
                  <a:lnTo>
                    <a:pt x="4467" y="4148"/>
                  </a:lnTo>
                  <a:lnTo>
                    <a:pt x="3676" y="2106"/>
                  </a:lnTo>
                  <a:cubicBezTo>
                    <a:pt x="4110" y="1800"/>
                    <a:pt x="4288" y="1238"/>
                    <a:pt x="4058" y="728"/>
                  </a:cubicBezTo>
                  <a:cubicBezTo>
                    <a:pt x="3897" y="285"/>
                    <a:pt x="3466" y="1"/>
                    <a:pt x="3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976868" y="1868616"/>
              <a:ext cx="207175" cy="167112"/>
            </a:xfrm>
            <a:custGeom>
              <a:avLst/>
              <a:gdLst/>
              <a:ahLst/>
              <a:cxnLst/>
              <a:rect l="l" t="t" r="r" b="b"/>
              <a:pathLst>
                <a:path w="6433" h="5189" extrusionOk="0">
                  <a:moveTo>
                    <a:pt x="6432" y="1"/>
                  </a:moveTo>
                  <a:lnTo>
                    <a:pt x="2247" y="1660"/>
                  </a:lnTo>
                  <a:cubicBezTo>
                    <a:pt x="2048" y="1334"/>
                    <a:pt x="1695" y="1162"/>
                    <a:pt x="1325" y="1162"/>
                  </a:cubicBezTo>
                  <a:cubicBezTo>
                    <a:pt x="1173" y="1162"/>
                    <a:pt x="1017" y="1192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70"/>
                  </a:cubicBezTo>
                  <a:cubicBezTo>
                    <a:pt x="868" y="3650"/>
                    <a:pt x="792" y="4110"/>
                    <a:pt x="919" y="4493"/>
                  </a:cubicBezTo>
                  <a:cubicBezTo>
                    <a:pt x="1112" y="4935"/>
                    <a:pt x="1536" y="5189"/>
                    <a:pt x="1974" y="5189"/>
                  </a:cubicBezTo>
                  <a:cubicBezTo>
                    <a:pt x="2117" y="5189"/>
                    <a:pt x="2261" y="5162"/>
                    <a:pt x="2400" y="5105"/>
                  </a:cubicBezTo>
                  <a:cubicBezTo>
                    <a:pt x="2910" y="4901"/>
                    <a:pt x="3216" y="4365"/>
                    <a:pt x="3114" y="3854"/>
                  </a:cubicBezTo>
                  <a:lnTo>
                    <a:pt x="6432" y="2527"/>
                  </a:lnTo>
                  <a:lnTo>
                    <a:pt x="64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8713850" y="1455136"/>
              <a:ext cx="295932" cy="294901"/>
            </a:xfrm>
            <a:custGeom>
              <a:avLst/>
              <a:gdLst/>
              <a:ahLst/>
              <a:cxnLst/>
              <a:rect l="l" t="t" r="r" b="b"/>
              <a:pathLst>
                <a:path w="9189" h="9157" extrusionOk="0">
                  <a:moveTo>
                    <a:pt x="6560" y="1"/>
                  </a:moveTo>
                  <a:cubicBezTo>
                    <a:pt x="6254" y="1"/>
                    <a:pt x="5946" y="129"/>
                    <a:pt x="5717" y="385"/>
                  </a:cubicBezTo>
                  <a:cubicBezTo>
                    <a:pt x="5335" y="768"/>
                    <a:pt x="5284" y="1355"/>
                    <a:pt x="5590" y="1814"/>
                  </a:cubicBezTo>
                  <a:lnTo>
                    <a:pt x="1864" y="5719"/>
                  </a:lnTo>
                  <a:cubicBezTo>
                    <a:pt x="1681" y="5607"/>
                    <a:pt x="1477" y="5552"/>
                    <a:pt x="1275" y="5552"/>
                  </a:cubicBezTo>
                  <a:cubicBezTo>
                    <a:pt x="969" y="5552"/>
                    <a:pt x="665" y="5677"/>
                    <a:pt x="434" y="5923"/>
                  </a:cubicBezTo>
                  <a:cubicBezTo>
                    <a:pt x="0" y="6357"/>
                    <a:pt x="0" y="7072"/>
                    <a:pt x="434" y="7505"/>
                  </a:cubicBezTo>
                  <a:cubicBezTo>
                    <a:pt x="639" y="7710"/>
                    <a:pt x="911" y="7812"/>
                    <a:pt x="1191" y="7812"/>
                  </a:cubicBezTo>
                  <a:cubicBezTo>
                    <a:pt x="1330" y="7812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4" y="8858"/>
                  </a:cubicBezTo>
                  <a:cubicBezTo>
                    <a:pt x="2077" y="9060"/>
                    <a:pt x="2340" y="9157"/>
                    <a:pt x="2604" y="9157"/>
                  </a:cubicBezTo>
                  <a:cubicBezTo>
                    <a:pt x="2908" y="9157"/>
                    <a:pt x="3214" y="9028"/>
                    <a:pt x="3446" y="8782"/>
                  </a:cubicBezTo>
                  <a:cubicBezTo>
                    <a:pt x="3829" y="8399"/>
                    <a:pt x="3880" y="7812"/>
                    <a:pt x="3574" y="7352"/>
                  </a:cubicBezTo>
                  <a:lnTo>
                    <a:pt x="7300" y="3447"/>
                  </a:lnTo>
                  <a:cubicBezTo>
                    <a:pt x="7483" y="3559"/>
                    <a:pt x="7690" y="3614"/>
                    <a:pt x="7896" y="3614"/>
                  </a:cubicBezTo>
                  <a:cubicBezTo>
                    <a:pt x="8207" y="3614"/>
                    <a:pt x="8514" y="3489"/>
                    <a:pt x="8729" y="3243"/>
                  </a:cubicBezTo>
                  <a:cubicBezTo>
                    <a:pt x="9189" y="2809"/>
                    <a:pt x="9189" y="2095"/>
                    <a:pt x="8729" y="1661"/>
                  </a:cubicBezTo>
                  <a:cubicBezTo>
                    <a:pt x="8525" y="1457"/>
                    <a:pt x="8264" y="1355"/>
                    <a:pt x="7992" y="1355"/>
                  </a:cubicBezTo>
                  <a:cubicBezTo>
                    <a:pt x="7856" y="1355"/>
                    <a:pt x="7717" y="1380"/>
                    <a:pt x="7581" y="1431"/>
                  </a:cubicBezTo>
                  <a:cubicBezTo>
                    <a:pt x="7734" y="1048"/>
                    <a:pt x="7632" y="589"/>
                    <a:pt x="7325" y="308"/>
                  </a:cubicBezTo>
                  <a:cubicBezTo>
                    <a:pt x="7108" y="103"/>
                    <a:pt x="6835" y="1"/>
                    <a:pt x="6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8627959" y="1924524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0"/>
                  </a:moveTo>
                  <a:cubicBezTo>
                    <a:pt x="3233" y="0"/>
                    <a:pt x="3101" y="25"/>
                    <a:pt x="2974" y="77"/>
                  </a:cubicBezTo>
                  <a:cubicBezTo>
                    <a:pt x="2565" y="230"/>
                    <a:pt x="2310" y="587"/>
                    <a:pt x="2285" y="1021"/>
                  </a:cubicBezTo>
                  <a:cubicBezTo>
                    <a:pt x="2092" y="829"/>
                    <a:pt x="1816" y="720"/>
                    <a:pt x="1538" y="720"/>
                  </a:cubicBezTo>
                  <a:cubicBezTo>
                    <a:pt x="1410" y="720"/>
                    <a:pt x="1282" y="743"/>
                    <a:pt x="1162" y="791"/>
                  </a:cubicBezTo>
                  <a:cubicBezTo>
                    <a:pt x="1" y="1323"/>
                    <a:pt x="444" y="3002"/>
                    <a:pt x="1624" y="3002"/>
                  </a:cubicBezTo>
                  <a:cubicBezTo>
                    <a:pt x="1689" y="3002"/>
                    <a:pt x="1756" y="2997"/>
                    <a:pt x="1825" y="2986"/>
                  </a:cubicBezTo>
                  <a:lnTo>
                    <a:pt x="3816" y="8014"/>
                  </a:lnTo>
                  <a:cubicBezTo>
                    <a:pt x="3357" y="8295"/>
                    <a:pt x="3203" y="8882"/>
                    <a:pt x="3408" y="9392"/>
                  </a:cubicBezTo>
                  <a:cubicBezTo>
                    <a:pt x="3567" y="9851"/>
                    <a:pt x="3991" y="10122"/>
                    <a:pt x="4448" y="10122"/>
                  </a:cubicBezTo>
                  <a:cubicBezTo>
                    <a:pt x="4577" y="10122"/>
                    <a:pt x="4708" y="10101"/>
                    <a:pt x="4837" y="10056"/>
                  </a:cubicBezTo>
                  <a:cubicBezTo>
                    <a:pt x="5220" y="9877"/>
                    <a:pt x="5500" y="9520"/>
                    <a:pt x="5500" y="9086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1"/>
                  </a:cubicBezTo>
                  <a:cubicBezTo>
                    <a:pt x="7804" y="8812"/>
                    <a:pt x="7394" y="7127"/>
                    <a:pt x="6232" y="7127"/>
                  </a:cubicBezTo>
                  <a:cubicBezTo>
                    <a:pt x="6161" y="7127"/>
                    <a:pt x="6087" y="7133"/>
                    <a:pt x="6011" y="7146"/>
                  </a:cubicBezTo>
                  <a:lnTo>
                    <a:pt x="3995" y="2118"/>
                  </a:lnTo>
                  <a:cubicBezTo>
                    <a:pt x="4454" y="1812"/>
                    <a:pt x="4607" y="1225"/>
                    <a:pt x="4403" y="740"/>
                  </a:cubicBezTo>
                  <a:cubicBezTo>
                    <a:pt x="4245" y="286"/>
                    <a:pt x="3812" y="0"/>
                    <a:pt x="33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8208360" y="149288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63" y="0"/>
                  </a:moveTo>
                  <a:cubicBezTo>
                    <a:pt x="1521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4" y="1841"/>
                  </a:cubicBezTo>
                  <a:cubicBezTo>
                    <a:pt x="740" y="1867"/>
                    <a:pt x="357" y="2122"/>
                    <a:pt x="204" y="2531"/>
                  </a:cubicBezTo>
                  <a:cubicBezTo>
                    <a:pt x="0" y="3092"/>
                    <a:pt x="306" y="3756"/>
                    <a:pt x="893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0" y="3858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6"/>
                  </a:cubicBezTo>
                  <a:cubicBezTo>
                    <a:pt x="8178" y="6773"/>
                    <a:pt x="8323" y="6800"/>
                    <a:pt x="8465" y="6800"/>
                  </a:cubicBezTo>
                  <a:cubicBezTo>
                    <a:pt x="8902" y="6800"/>
                    <a:pt x="9321" y="6546"/>
                    <a:pt x="9494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3" y="4955"/>
                    <a:pt x="10056" y="4674"/>
                    <a:pt x="10209" y="4292"/>
                  </a:cubicBezTo>
                  <a:cubicBezTo>
                    <a:pt x="10413" y="3705"/>
                    <a:pt x="10107" y="3067"/>
                    <a:pt x="9546" y="2862"/>
                  </a:cubicBezTo>
                  <a:cubicBezTo>
                    <a:pt x="9404" y="2806"/>
                    <a:pt x="9257" y="2779"/>
                    <a:pt x="9112" y="2779"/>
                  </a:cubicBezTo>
                  <a:cubicBezTo>
                    <a:pt x="8733" y="2779"/>
                    <a:pt x="8370" y="2964"/>
                    <a:pt x="8167" y="3296"/>
                  </a:cubicBezTo>
                  <a:lnTo>
                    <a:pt x="3114" y="1331"/>
                  </a:lnTo>
                  <a:cubicBezTo>
                    <a:pt x="3190" y="795"/>
                    <a:pt x="2884" y="285"/>
                    <a:pt x="2374" y="80"/>
                  </a:cubicBezTo>
                  <a:cubicBezTo>
                    <a:pt x="2240" y="26"/>
                    <a:pt x="2101" y="0"/>
                    <a:pt x="19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8464809" y="230612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1"/>
                  </a:moveTo>
                  <a:cubicBezTo>
                    <a:pt x="1504" y="1"/>
                    <a:pt x="1090" y="263"/>
                    <a:pt x="919" y="683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7"/>
                    <a:pt x="357" y="2112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8"/>
                    <a:pt x="2272" y="3516"/>
                  </a:cubicBezTo>
                  <a:lnTo>
                    <a:pt x="7325" y="5455"/>
                  </a:lnTo>
                  <a:cubicBezTo>
                    <a:pt x="7200" y="6265"/>
                    <a:pt x="7837" y="6781"/>
                    <a:pt x="8479" y="6781"/>
                  </a:cubicBezTo>
                  <a:cubicBezTo>
                    <a:pt x="8889" y="6781"/>
                    <a:pt x="9301" y="6571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5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4"/>
                    <a:pt x="8167" y="3286"/>
                  </a:cubicBezTo>
                  <a:lnTo>
                    <a:pt x="3114" y="1321"/>
                  </a:lnTo>
                  <a:cubicBezTo>
                    <a:pt x="3190" y="785"/>
                    <a:pt x="2884" y="274"/>
                    <a:pt x="2374" y="96"/>
                  </a:cubicBezTo>
                  <a:cubicBezTo>
                    <a:pt x="2231" y="31"/>
                    <a:pt x="2083" y="1"/>
                    <a:pt x="1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8847018" y="1138786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9"/>
                    <a:pt x="7351" y="6328"/>
                    <a:pt x="7555" y="6481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856" y="6686"/>
                    <a:pt x="9112" y="6532"/>
                    <a:pt x="9265" y="6303"/>
                  </a:cubicBezTo>
                  <a:cubicBezTo>
                    <a:pt x="9316" y="6226"/>
                    <a:pt x="9341" y="6150"/>
                    <a:pt x="9367" y="6099"/>
                  </a:cubicBezTo>
                  <a:cubicBezTo>
                    <a:pt x="9418" y="5996"/>
                    <a:pt x="9418" y="5894"/>
                    <a:pt x="9443" y="5767"/>
                  </a:cubicBezTo>
                  <a:cubicBezTo>
                    <a:pt x="9443" y="5665"/>
                    <a:pt x="9443" y="5563"/>
                    <a:pt x="9418" y="5461"/>
                  </a:cubicBezTo>
                  <a:cubicBezTo>
                    <a:pt x="9392" y="5409"/>
                    <a:pt x="9392" y="5384"/>
                    <a:pt x="9367" y="5333"/>
                  </a:cubicBezTo>
                  <a:cubicBezTo>
                    <a:pt x="9316" y="5180"/>
                    <a:pt x="9214" y="5052"/>
                    <a:pt x="9112" y="4925"/>
                  </a:cubicBezTo>
                  <a:cubicBezTo>
                    <a:pt x="9239" y="4925"/>
                    <a:pt x="9341" y="4899"/>
                    <a:pt x="9443" y="4874"/>
                  </a:cubicBezTo>
                  <a:cubicBezTo>
                    <a:pt x="9571" y="4822"/>
                    <a:pt x="9724" y="4746"/>
                    <a:pt x="9826" y="4644"/>
                  </a:cubicBezTo>
                  <a:cubicBezTo>
                    <a:pt x="9903" y="4567"/>
                    <a:pt x="9979" y="4491"/>
                    <a:pt x="10030" y="4389"/>
                  </a:cubicBezTo>
                  <a:cubicBezTo>
                    <a:pt x="10056" y="4363"/>
                    <a:pt x="10056" y="4312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8146688" y="1913606"/>
              <a:ext cx="335415" cy="220765"/>
            </a:xfrm>
            <a:custGeom>
              <a:avLst/>
              <a:gdLst/>
              <a:ahLst/>
              <a:cxnLst/>
              <a:rect l="l" t="t" r="r" b="b"/>
              <a:pathLst>
                <a:path w="10415" h="6855" extrusionOk="0">
                  <a:moveTo>
                    <a:pt x="8441" y="0"/>
                  </a:moveTo>
                  <a:cubicBezTo>
                    <a:pt x="8298" y="0"/>
                    <a:pt x="8153" y="27"/>
                    <a:pt x="8015" y="84"/>
                  </a:cubicBezTo>
                  <a:cubicBezTo>
                    <a:pt x="7505" y="288"/>
                    <a:pt x="7198" y="799"/>
                    <a:pt x="7300" y="1334"/>
                  </a:cubicBezTo>
                  <a:lnTo>
                    <a:pt x="2272" y="3325"/>
                  </a:lnTo>
                  <a:cubicBezTo>
                    <a:pt x="2052" y="3013"/>
                    <a:pt x="1686" y="2833"/>
                    <a:pt x="1317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1"/>
                    <a:pt x="1" y="3785"/>
                    <a:pt x="231" y="4346"/>
                  </a:cubicBezTo>
                  <a:cubicBezTo>
                    <a:pt x="384" y="4754"/>
                    <a:pt x="741" y="5010"/>
                    <a:pt x="1175" y="5035"/>
                  </a:cubicBezTo>
                  <a:cubicBezTo>
                    <a:pt x="869" y="5316"/>
                    <a:pt x="792" y="5775"/>
                    <a:pt x="945" y="6184"/>
                  </a:cubicBezTo>
                  <a:cubicBezTo>
                    <a:pt x="1118" y="6606"/>
                    <a:pt x="1536" y="6855"/>
                    <a:pt x="1971" y="6855"/>
                  </a:cubicBezTo>
                  <a:cubicBezTo>
                    <a:pt x="2115" y="6855"/>
                    <a:pt x="2261" y="6828"/>
                    <a:pt x="2400" y="6771"/>
                  </a:cubicBezTo>
                  <a:cubicBezTo>
                    <a:pt x="2910" y="6567"/>
                    <a:pt x="3217" y="6056"/>
                    <a:pt x="3115" y="5520"/>
                  </a:cubicBezTo>
                  <a:lnTo>
                    <a:pt x="8168" y="3529"/>
                  </a:lnTo>
                  <a:cubicBezTo>
                    <a:pt x="8370" y="3842"/>
                    <a:pt x="8731" y="4022"/>
                    <a:pt x="9108" y="4022"/>
                  </a:cubicBezTo>
                  <a:cubicBezTo>
                    <a:pt x="9255" y="4022"/>
                    <a:pt x="9404" y="3995"/>
                    <a:pt x="9546" y="3938"/>
                  </a:cubicBezTo>
                  <a:cubicBezTo>
                    <a:pt x="10108" y="3734"/>
                    <a:pt x="10414" y="3070"/>
                    <a:pt x="10210" y="2509"/>
                  </a:cubicBezTo>
                  <a:cubicBezTo>
                    <a:pt x="10031" y="2100"/>
                    <a:pt x="9674" y="1845"/>
                    <a:pt x="9240" y="1819"/>
                  </a:cubicBezTo>
                  <a:cubicBezTo>
                    <a:pt x="9546" y="1539"/>
                    <a:pt x="9648" y="1079"/>
                    <a:pt x="9495" y="696"/>
                  </a:cubicBezTo>
                  <a:cubicBezTo>
                    <a:pt x="9303" y="254"/>
                    <a:pt x="8879" y="0"/>
                    <a:pt x="8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8362912" y="1123553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2" y="0"/>
                    <a:pt x="6721" y="652"/>
                    <a:pt x="6993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10" y="5627"/>
                    <a:pt x="663" y="5780"/>
                    <a:pt x="842" y="5857"/>
                  </a:cubicBezTo>
                  <a:cubicBezTo>
                    <a:pt x="918" y="5908"/>
                    <a:pt x="1020" y="5934"/>
                    <a:pt x="1122" y="5959"/>
                  </a:cubicBezTo>
                  <a:cubicBezTo>
                    <a:pt x="1173" y="5959"/>
                    <a:pt x="1224" y="5985"/>
                    <a:pt x="1275" y="5985"/>
                  </a:cubicBezTo>
                  <a:lnTo>
                    <a:pt x="1429" y="5985"/>
                  </a:lnTo>
                  <a:cubicBezTo>
                    <a:pt x="1327" y="6138"/>
                    <a:pt x="1250" y="6342"/>
                    <a:pt x="1224" y="6546"/>
                  </a:cubicBezTo>
                  <a:cubicBezTo>
                    <a:pt x="1199" y="6750"/>
                    <a:pt x="1250" y="6980"/>
                    <a:pt x="1352" y="7159"/>
                  </a:cubicBezTo>
                  <a:cubicBezTo>
                    <a:pt x="1429" y="7286"/>
                    <a:pt x="1531" y="7388"/>
                    <a:pt x="1658" y="7465"/>
                  </a:cubicBezTo>
                  <a:cubicBezTo>
                    <a:pt x="1841" y="7607"/>
                    <a:pt x="2056" y="7685"/>
                    <a:pt x="2291" y="7685"/>
                  </a:cubicBezTo>
                  <a:cubicBezTo>
                    <a:pt x="2351" y="7685"/>
                    <a:pt x="2412" y="7679"/>
                    <a:pt x="2475" y="7669"/>
                  </a:cubicBezTo>
                  <a:cubicBezTo>
                    <a:pt x="2603" y="7644"/>
                    <a:pt x="2756" y="7592"/>
                    <a:pt x="2883" y="7541"/>
                  </a:cubicBezTo>
                  <a:cubicBezTo>
                    <a:pt x="3139" y="7388"/>
                    <a:pt x="3317" y="7184"/>
                    <a:pt x="3419" y="6929"/>
                  </a:cubicBezTo>
                  <a:cubicBezTo>
                    <a:pt x="3521" y="6699"/>
                    <a:pt x="3521" y="6444"/>
                    <a:pt x="3445" y="6189"/>
                  </a:cubicBezTo>
                  <a:lnTo>
                    <a:pt x="8167" y="3534"/>
                  </a:lnTo>
                  <a:cubicBezTo>
                    <a:pt x="8388" y="3787"/>
                    <a:pt x="8706" y="3923"/>
                    <a:pt x="9026" y="3923"/>
                  </a:cubicBezTo>
                  <a:cubicBezTo>
                    <a:pt x="9223" y="3923"/>
                    <a:pt x="9421" y="3871"/>
                    <a:pt x="9596" y="3764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49"/>
                    <a:pt x="10234" y="2616"/>
                    <a:pt x="10030" y="2258"/>
                  </a:cubicBezTo>
                  <a:cubicBezTo>
                    <a:pt x="9845" y="1934"/>
                    <a:pt x="9492" y="1715"/>
                    <a:pt x="9123" y="1715"/>
                  </a:cubicBezTo>
                  <a:cubicBezTo>
                    <a:pt x="9085" y="1715"/>
                    <a:pt x="9047" y="1718"/>
                    <a:pt x="9009" y="1722"/>
                  </a:cubicBezTo>
                  <a:cubicBezTo>
                    <a:pt x="9238" y="1391"/>
                    <a:pt x="9290" y="931"/>
                    <a:pt x="9085" y="548"/>
                  </a:cubicBezTo>
                  <a:cubicBezTo>
                    <a:pt x="8846" y="164"/>
                    <a:pt x="8488" y="0"/>
                    <a:pt x="8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9040988" y="38474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8974549" y="340978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8703351" y="2995759"/>
              <a:ext cx="306431" cy="294611"/>
            </a:xfrm>
            <a:custGeom>
              <a:avLst/>
              <a:gdLst/>
              <a:ahLst/>
              <a:cxnLst/>
              <a:rect l="l" t="t" r="r" b="b"/>
              <a:pathLst>
                <a:path w="9515" h="9148" extrusionOk="0">
                  <a:moveTo>
                    <a:pt x="6891" y="1"/>
                  </a:moveTo>
                  <a:cubicBezTo>
                    <a:pt x="6576" y="1"/>
                    <a:pt x="6262" y="130"/>
                    <a:pt x="6043" y="376"/>
                  </a:cubicBezTo>
                  <a:cubicBezTo>
                    <a:pt x="5661" y="758"/>
                    <a:pt x="5610" y="1371"/>
                    <a:pt x="5916" y="1805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700"/>
                    <a:pt x="735" y="7496"/>
                  </a:cubicBezTo>
                  <a:cubicBezTo>
                    <a:pt x="939" y="7701"/>
                    <a:pt x="1211" y="7803"/>
                    <a:pt x="1483" y="7803"/>
                  </a:cubicBezTo>
                  <a:cubicBezTo>
                    <a:pt x="1620" y="7803"/>
                    <a:pt x="1756" y="7777"/>
                    <a:pt x="1883" y="7726"/>
                  </a:cubicBezTo>
                  <a:lnTo>
                    <a:pt x="1883" y="7726"/>
                  </a:lnTo>
                  <a:cubicBezTo>
                    <a:pt x="1756" y="8109"/>
                    <a:pt x="1858" y="8568"/>
                    <a:pt x="2164" y="8849"/>
                  </a:cubicBezTo>
                  <a:cubicBezTo>
                    <a:pt x="2377" y="9051"/>
                    <a:pt x="2640" y="9147"/>
                    <a:pt x="2904" y="9147"/>
                  </a:cubicBezTo>
                  <a:cubicBezTo>
                    <a:pt x="3208" y="9147"/>
                    <a:pt x="3514" y="9019"/>
                    <a:pt x="3746" y="8772"/>
                  </a:cubicBezTo>
                  <a:cubicBezTo>
                    <a:pt x="4129" y="8390"/>
                    <a:pt x="4180" y="7803"/>
                    <a:pt x="3874" y="7343"/>
                  </a:cubicBezTo>
                  <a:lnTo>
                    <a:pt x="7600" y="3438"/>
                  </a:lnTo>
                  <a:cubicBezTo>
                    <a:pt x="7784" y="3561"/>
                    <a:pt x="7992" y="3618"/>
                    <a:pt x="8201" y="3618"/>
                  </a:cubicBezTo>
                  <a:cubicBezTo>
                    <a:pt x="8513" y="3618"/>
                    <a:pt x="8825" y="3489"/>
                    <a:pt x="9055" y="3260"/>
                  </a:cubicBezTo>
                  <a:cubicBezTo>
                    <a:pt x="9515" y="2800"/>
                    <a:pt x="9515" y="2086"/>
                    <a:pt x="9055" y="1652"/>
                  </a:cubicBezTo>
                  <a:cubicBezTo>
                    <a:pt x="8853" y="1466"/>
                    <a:pt x="8583" y="1359"/>
                    <a:pt x="8314" y="1359"/>
                  </a:cubicBezTo>
                  <a:cubicBezTo>
                    <a:pt x="8175" y="1359"/>
                    <a:pt x="8036" y="1387"/>
                    <a:pt x="7907" y="1448"/>
                  </a:cubicBezTo>
                  <a:cubicBezTo>
                    <a:pt x="8060" y="1039"/>
                    <a:pt x="7958" y="605"/>
                    <a:pt x="7651" y="299"/>
                  </a:cubicBezTo>
                  <a:cubicBezTo>
                    <a:pt x="7438" y="98"/>
                    <a:pt x="7164" y="1"/>
                    <a:pt x="6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8627927" y="3465662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208360" y="3034018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7"/>
                    <a:pt x="383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3"/>
                    <a:pt x="8332" y="6800"/>
                    <a:pt x="8476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3" y="5721"/>
                    <a:pt x="9571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6"/>
                    <a:pt x="9259" y="2779"/>
                    <a:pt x="9116" y="2779"/>
                  </a:cubicBezTo>
                  <a:cubicBezTo>
                    <a:pt x="8744" y="2779"/>
                    <a:pt x="8389" y="2964"/>
                    <a:pt x="8167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374" y="81"/>
                  </a:cubicBezTo>
                  <a:cubicBezTo>
                    <a:pt x="2240" y="26"/>
                    <a:pt x="2101" y="1"/>
                    <a:pt x="19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8464809" y="384729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847018" y="2679924"/>
              <a:ext cx="330456" cy="218640"/>
            </a:xfrm>
            <a:custGeom>
              <a:avLst/>
              <a:gdLst/>
              <a:ahLst/>
              <a:cxnLst/>
              <a:rect l="l" t="t" r="r" b="b"/>
              <a:pathLst>
                <a:path w="10261" h="6789" extrusionOk="0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7"/>
                    <a:pt x="740" y="1531"/>
                    <a:pt x="1047" y="1837"/>
                  </a:cubicBezTo>
                  <a:cubicBezTo>
                    <a:pt x="613" y="1862"/>
                    <a:pt x="230" y="2118"/>
                    <a:pt x="77" y="2500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4"/>
                    <a:pt x="332" y="3776"/>
                    <a:pt x="766" y="3955"/>
                  </a:cubicBezTo>
                  <a:cubicBezTo>
                    <a:pt x="894" y="4009"/>
                    <a:pt x="1030" y="4035"/>
                    <a:pt x="1166" y="4035"/>
                  </a:cubicBezTo>
                  <a:cubicBezTo>
                    <a:pt x="1543" y="4035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9"/>
                    <a:pt x="7146" y="5716"/>
                    <a:pt x="7172" y="5844"/>
                  </a:cubicBezTo>
                  <a:cubicBezTo>
                    <a:pt x="7223" y="6099"/>
                    <a:pt x="7351" y="6329"/>
                    <a:pt x="7555" y="6482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80"/>
                    <a:pt x="8576" y="6763"/>
                  </a:cubicBezTo>
                  <a:cubicBezTo>
                    <a:pt x="8703" y="6737"/>
                    <a:pt x="8856" y="6661"/>
                    <a:pt x="8958" y="6584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7"/>
                    <a:pt x="9341" y="6150"/>
                    <a:pt x="9367" y="6099"/>
                  </a:cubicBezTo>
                  <a:cubicBezTo>
                    <a:pt x="9494" y="5742"/>
                    <a:pt x="9443" y="5359"/>
                    <a:pt x="9214" y="5053"/>
                  </a:cubicBezTo>
                  <a:cubicBezTo>
                    <a:pt x="9188" y="5027"/>
                    <a:pt x="9163" y="4976"/>
                    <a:pt x="9112" y="4951"/>
                  </a:cubicBezTo>
                  <a:cubicBezTo>
                    <a:pt x="9163" y="4951"/>
                    <a:pt x="9214" y="4925"/>
                    <a:pt x="9265" y="4925"/>
                  </a:cubicBezTo>
                  <a:cubicBezTo>
                    <a:pt x="9622" y="4848"/>
                    <a:pt x="9928" y="4619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8"/>
                    <a:pt x="9418" y="2832"/>
                  </a:cubicBezTo>
                  <a:cubicBezTo>
                    <a:pt x="9274" y="2781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1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142759" y="3454744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4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79"/>
                    <a:pt x="1443" y="2779"/>
                  </a:cubicBezTo>
                  <a:cubicBezTo>
                    <a:pt x="715" y="2779"/>
                    <a:pt x="1" y="3470"/>
                    <a:pt x="327" y="4347"/>
                  </a:cubicBezTo>
                  <a:cubicBezTo>
                    <a:pt x="480" y="4755"/>
                    <a:pt x="863" y="5010"/>
                    <a:pt x="1297" y="5036"/>
                  </a:cubicBezTo>
                  <a:cubicBezTo>
                    <a:pt x="991" y="5316"/>
                    <a:pt x="889" y="5776"/>
                    <a:pt x="1042" y="6184"/>
                  </a:cubicBezTo>
                  <a:cubicBezTo>
                    <a:pt x="1234" y="6606"/>
                    <a:pt x="1642" y="6855"/>
                    <a:pt x="2082" y="6855"/>
                  </a:cubicBezTo>
                  <a:cubicBezTo>
                    <a:pt x="2228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8"/>
                    <a:pt x="9206" y="4038"/>
                  </a:cubicBezTo>
                  <a:cubicBezTo>
                    <a:pt x="9361" y="4038"/>
                    <a:pt x="9518" y="4006"/>
                    <a:pt x="9668" y="3938"/>
                  </a:cubicBezTo>
                  <a:cubicBezTo>
                    <a:pt x="10255" y="3734"/>
                    <a:pt x="10536" y="3070"/>
                    <a:pt x="10332" y="2509"/>
                  </a:cubicBezTo>
                  <a:cubicBezTo>
                    <a:pt x="10179" y="2101"/>
                    <a:pt x="9796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8362912" y="2664691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2" y="0"/>
                    <a:pt x="6721" y="652"/>
                    <a:pt x="6993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35" y="5679"/>
                    <a:pt x="739" y="5832"/>
                    <a:pt x="995" y="5934"/>
                  </a:cubicBezTo>
                  <a:cubicBezTo>
                    <a:pt x="1122" y="5985"/>
                    <a:pt x="1275" y="5985"/>
                    <a:pt x="1429" y="5985"/>
                  </a:cubicBezTo>
                  <a:cubicBezTo>
                    <a:pt x="1378" y="6062"/>
                    <a:pt x="1327" y="6164"/>
                    <a:pt x="1301" y="6266"/>
                  </a:cubicBezTo>
                  <a:cubicBezTo>
                    <a:pt x="1250" y="6342"/>
                    <a:pt x="1224" y="6444"/>
                    <a:pt x="1224" y="6546"/>
                  </a:cubicBezTo>
                  <a:cubicBezTo>
                    <a:pt x="1199" y="6751"/>
                    <a:pt x="1250" y="6980"/>
                    <a:pt x="1352" y="7159"/>
                  </a:cubicBezTo>
                  <a:cubicBezTo>
                    <a:pt x="1429" y="7287"/>
                    <a:pt x="1531" y="7389"/>
                    <a:pt x="1658" y="7465"/>
                  </a:cubicBezTo>
                  <a:cubicBezTo>
                    <a:pt x="1841" y="7607"/>
                    <a:pt x="2056" y="7685"/>
                    <a:pt x="2278" y="7685"/>
                  </a:cubicBezTo>
                  <a:cubicBezTo>
                    <a:pt x="2335" y="7685"/>
                    <a:pt x="2392" y="7680"/>
                    <a:pt x="2449" y="7669"/>
                  </a:cubicBezTo>
                  <a:cubicBezTo>
                    <a:pt x="2603" y="7644"/>
                    <a:pt x="2756" y="7593"/>
                    <a:pt x="2883" y="7542"/>
                  </a:cubicBezTo>
                  <a:cubicBezTo>
                    <a:pt x="3368" y="7261"/>
                    <a:pt x="3598" y="6700"/>
                    <a:pt x="3445" y="6189"/>
                  </a:cubicBezTo>
                  <a:lnTo>
                    <a:pt x="8167" y="3535"/>
                  </a:lnTo>
                  <a:cubicBezTo>
                    <a:pt x="8388" y="3788"/>
                    <a:pt x="8706" y="3923"/>
                    <a:pt x="9026" y="3923"/>
                  </a:cubicBezTo>
                  <a:cubicBezTo>
                    <a:pt x="9223" y="3923"/>
                    <a:pt x="9421" y="3872"/>
                    <a:pt x="9596" y="3765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50"/>
                    <a:pt x="10234" y="2616"/>
                    <a:pt x="10030" y="2259"/>
                  </a:cubicBezTo>
                  <a:cubicBezTo>
                    <a:pt x="9902" y="2029"/>
                    <a:pt x="9698" y="1850"/>
                    <a:pt x="9468" y="1774"/>
                  </a:cubicBezTo>
                  <a:cubicBezTo>
                    <a:pt x="9356" y="1736"/>
                    <a:pt x="9244" y="1713"/>
                    <a:pt x="9122" y="1713"/>
                  </a:cubicBezTo>
                  <a:cubicBezTo>
                    <a:pt x="9077" y="1713"/>
                    <a:pt x="9031" y="1716"/>
                    <a:pt x="8983" y="1723"/>
                  </a:cubicBezTo>
                  <a:cubicBezTo>
                    <a:pt x="9238" y="1391"/>
                    <a:pt x="9290" y="932"/>
                    <a:pt x="9085" y="549"/>
                  </a:cubicBezTo>
                  <a:cubicBezTo>
                    <a:pt x="8846" y="165"/>
                    <a:pt x="8488" y="0"/>
                    <a:pt x="8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703351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8208360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8369450" y="42058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tion 1">
  <p:cSld name="CUSTOM_2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1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" name="Google Shape;283;p23"/>
          <p:cNvSpPr/>
          <p:nvPr/>
        </p:nvSpPr>
        <p:spPr>
          <a:xfrm rot="-10680086" flipH="1">
            <a:off x="-3788113" y="4691684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avLst/>
            <a:gdLst/>
            <a:ahLst/>
            <a:cxnLst/>
            <a:rect l="l" t="t" r="r" b="b"/>
            <a:pathLst>
              <a:path w="6530" h="5189" extrusionOk="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avLst/>
            <a:gdLst/>
            <a:ahLst/>
            <a:cxnLst/>
            <a:rect l="l" t="t" r="r" b="b"/>
            <a:pathLst>
              <a:path w="7811" h="10124" extrusionOk="0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7" r:id="rId2"/>
    <p:sldLayoutId id="2147483658" r:id="rId3"/>
    <p:sldLayoutId id="2147483660" r:id="rId4"/>
    <p:sldLayoutId id="2147483665" r:id="rId5"/>
    <p:sldLayoutId id="2147483666" r:id="rId6"/>
    <p:sldLayoutId id="2147483669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F43BF-0A3B-45CF-8D3D-3151EC9F3421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5764-088A-4722-855A-BC440972CB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93" y="945459"/>
            <a:ext cx="5400000" cy="3260916"/>
          </a:xfrm>
          <a:prstGeom prst="rect">
            <a:avLst/>
          </a:prstGeom>
        </p:spPr>
      </p:pic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BC5ABC74-9049-A0F4-80A9-1DF3228A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9" y="2093"/>
            <a:ext cx="5251329" cy="6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 txBox="1">
            <a:spLocks noGrp="1"/>
          </p:cNvSpPr>
          <p:nvPr>
            <p:ph type="title"/>
          </p:nvPr>
        </p:nvSpPr>
        <p:spPr>
          <a:xfrm>
            <a:off x="601200" y="392797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223B"/>
                </a:solidFill>
              </a:rPr>
              <a:t>Pesquisa de Campo</a:t>
            </a:r>
            <a:endParaRPr dirty="0">
              <a:solidFill>
                <a:srgbClr val="0E223B"/>
              </a:solidFill>
            </a:endParaRPr>
          </a:p>
        </p:txBody>
      </p:sp>
      <p:grpSp>
        <p:nvGrpSpPr>
          <p:cNvPr id="560" name="Google Shape;560;p45"/>
          <p:cNvGrpSpPr/>
          <p:nvPr/>
        </p:nvGrpSpPr>
        <p:grpSpPr>
          <a:xfrm>
            <a:off x="3383280" y="3081176"/>
            <a:ext cx="349528" cy="388374"/>
            <a:chOff x="3714275" y="730650"/>
            <a:chExt cx="305025" cy="338925"/>
          </a:xfrm>
          <a:solidFill>
            <a:srgbClr val="0E223B"/>
          </a:solidFill>
        </p:grpSpPr>
        <p:sp>
          <p:nvSpPr>
            <p:cNvPr id="561" name="Google Shape;561;p45"/>
            <p:cNvSpPr/>
            <p:nvPr/>
          </p:nvSpPr>
          <p:spPr>
            <a:xfrm>
              <a:off x="3732150" y="871975"/>
              <a:ext cx="259075" cy="197600"/>
            </a:xfrm>
            <a:custGeom>
              <a:avLst/>
              <a:gdLst/>
              <a:ahLst/>
              <a:cxnLst/>
              <a:rect l="l" t="t" r="r" b="b"/>
              <a:pathLst>
                <a:path w="10363" h="7904" extrusionOk="0">
                  <a:moveTo>
                    <a:pt x="4820" y="1"/>
                  </a:moveTo>
                  <a:cubicBezTo>
                    <a:pt x="3435" y="1"/>
                    <a:pt x="1720" y="972"/>
                    <a:pt x="1225" y="2292"/>
                  </a:cubicBezTo>
                  <a:cubicBezTo>
                    <a:pt x="689" y="2752"/>
                    <a:pt x="332" y="3390"/>
                    <a:pt x="204" y="4105"/>
                  </a:cubicBezTo>
                  <a:cubicBezTo>
                    <a:pt x="0" y="5381"/>
                    <a:pt x="1251" y="6019"/>
                    <a:pt x="2221" y="6555"/>
                  </a:cubicBezTo>
                  <a:cubicBezTo>
                    <a:pt x="3409" y="7185"/>
                    <a:pt x="5192" y="7903"/>
                    <a:pt x="6763" y="7903"/>
                  </a:cubicBezTo>
                  <a:cubicBezTo>
                    <a:pt x="7992" y="7903"/>
                    <a:pt x="9091" y="7463"/>
                    <a:pt x="9673" y="6197"/>
                  </a:cubicBezTo>
                  <a:cubicBezTo>
                    <a:pt x="9724" y="6070"/>
                    <a:pt x="9775" y="5968"/>
                    <a:pt x="9801" y="5840"/>
                  </a:cubicBezTo>
                  <a:cubicBezTo>
                    <a:pt x="10260" y="5738"/>
                    <a:pt x="10362" y="5151"/>
                    <a:pt x="9980" y="4896"/>
                  </a:cubicBezTo>
                  <a:lnTo>
                    <a:pt x="9852" y="4819"/>
                  </a:lnTo>
                  <a:cubicBezTo>
                    <a:pt x="9648" y="4105"/>
                    <a:pt x="9265" y="3441"/>
                    <a:pt x="8729" y="2905"/>
                  </a:cubicBezTo>
                  <a:cubicBezTo>
                    <a:pt x="7785" y="1833"/>
                    <a:pt x="6687" y="225"/>
                    <a:pt x="5156" y="21"/>
                  </a:cubicBezTo>
                  <a:cubicBezTo>
                    <a:pt x="5047" y="7"/>
                    <a:pt x="4934" y="1"/>
                    <a:pt x="4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3874425" y="752975"/>
              <a:ext cx="72775" cy="102825"/>
            </a:xfrm>
            <a:custGeom>
              <a:avLst/>
              <a:gdLst/>
              <a:ahLst/>
              <a:cxnLst/>
              <a:rect l="l" t="t" r="r" b="b"/>
              <a:pathLst>
                <a:path w="2911" h="4113" extrusionOk="0">
                  <a:moveTo>
                    <a:pt x="1368" y="0"/>
                  </a:moveTo>
                  <a:cubicBezTo>
                    <a:pt x="1219" y="0"/>
                    <a:pt x="1069" y="25"/>
                    <a:pt x="920" y="85"/>
                  </a:cubicBezTo>
                  <a:cubicBezTo>
                    <a:pt x="741" y="161"/>
                    <a:pt x="639" y="315"/>
                    <a:pt x="613" y="493"/>
                  </a:cubicBezTo>
                  <a:cubicBezTo>
                    <a:pt x="613" y="621"/>
                    <a:pt x="613" y="748"/>
                    <a:pt x="588" y="850"/>
                  </a:cubicBezTo>
                  <a:cubicBezTo>
                    <a:pt x="435" y="1055"/>
                    <a:pt x="333" y="1259"/>
                    <a:pt x="256" y="1489"/>
                  </a:cubicBezTo>
                  <a:cubicBezTo>
                    <a:pt x="1" y="2382"/>
                    <a:pt x="511" y="3224"/>
                    <a:pt x="1047" y="3913"/>
                  </a:cubicBezTo>
                  <a:cubicBezTo>
                    <a:pt x="1154" y="4037"/>
                    <a:pt x="1309" y="4112"/>
                    <a:pt x="1463" y="4112"/>
                  </a:cubicBezTo>
                  <a:cubicBezTo>
                    <a:pt x="1530" y="4112"/>
                    <a:pt x="1597" y="4098"/>
                    <a:pt x="1660" y="4066"/>
                  </a:cubicBezTo>
                  <a:cubicBezTo>
                    <a:pt x="2604" y="3760"/>
                    <a:pt x="2910" y="2382"/>
                    <a:pt x="2834" y="1489"/>
                  </a:cubicBezTo>
                  <a:cubicBezTo>
                    <a:pt x="2783" y="927"/>
                    <a:pt x="2451" y="391"/>
                    <a:pt x="1940" y="136"/>
                  </a:cubicBezTo>
                  <a:cubicBezTo>
                    <a:pt x="1864" y="85"/>
                    <a:pt x="1787" y="59"/>
                    <a:pt x="1685" y="34"/>
                  </a:cubicBezTo>
                  <a:cubicBezTo>
                    <a:pt x="1580" y="13"/>
                    <a:pt x="1474" y="0"/>
                    <a:pt x="13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3936325" y="824225"/>
              <a:ext cx="82975" cy="111125"/>
            </a:xfrm>
            <a:custGeom>
              <a:avLst/>
              <a:gdLst/>
              <a:ahLst/>
              <a:cxnLst/>
              <a:rect l="l" t="t" r="r" b="b"/>
              <a:pathLst>
                <a:path w="3319" h="4445" extrusionOk="0">
                  <a:moveTo>
                    <a:pt x="1721" y="1"/>
                  </a:moveTo>
                  <a:cubicBezTo>
                    <a:pt x="1582" y="1"/>
                    <a:pt x="1439" y="58"/>
                    <a:pt x="1328" y="170"/>
                  </a:cubicBezTo>
                  <a:cubicBezTo>
                    <a:pt x="0" y="706"/>
                    <a:pt x="205" y="2492"/>
                    <a:pt x="945" y="3437"/>
                  </a:cubicBezTo>
                  <a:cubicBezTo>
                    <a:pt x="1072" y="3743"/>
                    <a:pt x="1277" y="4024"/>
                    <a:pt x="1506" y="4253"/>
                  </a:cubicBezTo>
                  <a:cubicBezTo>
                    <a:pt x="1614" y="4383"/>
                    <a:pt x="1764" y="4444"/>
                    <a:pt x="1912" y="4444"/>
                  </a:cubicBezTo>
                  <a:cubicBezTo>
                    <a:pt x="2113" y="4444"/>
                    <a:pt x="2311" y="4332"/>
                    <a:pt x="2400" y="4126"/>
                  </a:cubicBezTo>
                  <a:cubicBezTo>
                    <a:pt x="2451" y="4024"/>
                    <a:pt x="2476" y="3896"/>
                    <a:pt x="2527" y="3769"/>
                  </a:cubicBezTo>
                  <a:cubicBezTo>
                    <a:pt x="3318" y="3207"/>
                    <a:pt x="3165" y="2059"/>
                    <a:pt x="2885" y="1267"/>
                  </a:cubicBezTo>
                  <a:cubicBezTo>
                    <a:pt x="2757" y="859"/>
                    <a:pt x="2527" y="502"/>
                    <a:pt x="2195" y="272"/>
                  </a:cubicBezTo>
                  <a:lnTo>
                    <a:pt x="2119" y="195"/>
                  </a:lnTo>
                  <a:cubicBezTo>
                    <a:pt x="2014" y="64"/>
                    <a:pt x="1869" y="1"/>
                    <a:pt x="17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3714275" y="801325"/>
              <a:ext cx="71500" cy="98400"/>
            </a:xfrm>
            <a:custGeom>
              <a:avLst/>
              <a:gdLst/>
              <a:ahLst/>
              <a:cxnLst/>
              <a:rect l="l" t="t" r="r" b="b"/>
              <a:pathLst>
                <a:path w="2860" h="3936" extrusionOk="0">
                  <a:moveTo>
                    <a:pt x="2130" y="0"/>
                  </a:moveTo>
                  <a:cubicBezTo>
                    <a:pt x="2060" y="0"/>
                    <a:pt x="1987" y="13"/>
                    <a:pt x="1915" y="39"/>
                  </a:cubicBezTo>
                  <a:cubicBezTo>
                    <a:pt x="1762" y="91"/>
                    <a:pt x="1609" y="167"/>
                    <a:pt x="1481" y="269"/>
                  </a:cubicBezTo>
                  <a:cubicBezTo>
                    <a:pt x="1440" y="262"/>
                    <a:pt x="1399" y="259"/>
                    <a:pt x="1358" y="259"/>
                  </a:cubicBezTo>
                  <a:cubicBezTo>
                    <a:pt x="1246" y="259"/>
                    <a:pt x="1134" y="283"/>
                    <a:pt x="1022" y="320"/>
                  </a:cubicBezTo>
                  <a:cubicBezTo>
                    <a:pt x="307" y="575"/>
                    <a:pt x="1" y="1596"/>
                    <a:pt x="128" y="2464"/>
                  </a:cubicBezTo>
                  <a:cubicBezTo>
                    <a:pt x="128" y="2464"/>
                    <a:pt x="128" y="2490"/>
                    <a:pt x="128" y="2490"/>
                  </a:cubicBezTo>
                  <a:cubicBezTo>
                    <a:pt x="77" y="2924"/>
                    <a:pt x="256" y="3383"/>
                    <a:pt x="588" y="3689"/>
                  </a:cubicBezTo>
                  <a:cubicBezTo>
                    <a:pt x="737" y="3852"/>
                    <a:pt x="945" y="3936"/>
                    <a:pt x="1156" y="3936"/>
                  </a:cubicBezTo>
                  <a:cubicBezTo>
                    <a:pt x="1341" y="3936"/>
                    <a:pt x="1530" y="3871"/>
                    <a:pt x="1685" y="3740"/>
                  </a:cubicBezTo>
                  <a:cubicBezTo>
                    <a:pt x="2119" y="3587"/>
                    <a:pt x="2400" y="3077"/>
                    <a:pt x="2578" y="2643"/>
                  </a:cubicBezTo>
                  <a:cubicBezTo>
                    <a:pt x="2859" y="1877"/>
                    <a:pt x="2859" y="1060"/>
                    <a:pt x="2604" y="295"/>
                  </a:cubicBezTo>
                  <a:cubicBezTo>
                    <a:pt x="2509" y="105"/>
                    <a:pt x="2330" y="0"/>
                    <a:pt x="2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3801700" y="730650"/>
              <a:ext cx="75150" cy="100900"/>
            </a:xfrm>
            <a:custGeom>
              <a:avLst/>
              <a:gdLst/>
              <a:ahLst/>
              <a:cxnLst/>
              <a:rect l="l" t="t" r="r" b="b"/>
              <a:pathLst>
                <a:path w="3006" h="4036" extrusionOk="0">
                  <a:moveTo>
                    <a:pt x="1727" y="1"/>
                  </a:moveTo>
                  <a:cubicBezTo>
                    <a:pt x="1614" y="1"/>
                    <a:pt x="1500" y="35"/>
                    <a:pt x="1404" y="110"/>
                  </a:cubicBezTo>
                  <a:cubicBezTo>
                    <a:pt x="1378" y="161"/>
                    <a:pt x="1327" y="187"/>
                    <a:pt x="1302" y="238"/>
                  </a:cubicBezTo>
                  <a:cubicBezTo>
                    <a:pt x="842" y="416"/>
                    <a:pt x="511" y="799"/>
                    <a:pt x="383" y="1284"/>
                  </a:cubicBezTo>
                  <a:cubicBezTo>
                    <a:pt x="179" y="1846"/>
                    <a:pt x="0" y="2790"/>
                    <a:pt x="485" y="3300"/>
                  </a:cubicBezTo>
                  <a:cubicBezTo>
                    <a:pt x="613" y="3428"/>
                    <a:pt x="791" y="3530"/>
                    <a:pt x="970" y="3581"/>
                  </a:cubicBezTo>
                  <a:cubicBezTo>
                    <a:pt x="1006" y="3853"/>
                    <a:pt x="1249" y="4035"/>
                    <a:pt x="1505" y="4035"/>
                  </a:cubicBezTo>
                  <a:cubicBezTo>
                    <a:pt x="1610" y="4035"/>
                    <a:pt x="1716" y="4005"/>
                    <a:pt x="1812" y="3938"/>
                  </a:cubicBezTo>
                  <a:cubicBezTo>
                    <a:pt x="2374" y="3530"/>
                    <a:pt x="2731" y="2892"/>
                    <a:pt x="2808" y="2203"/>
                  </a:cubicBezTo>
                  <a:cubicBezTo>
                    <a:pt x="2986" y="2024"/>
                    <a:pt x="2986" y="1718"/>
                    <a:pt x="2833" y="1514"/>
                  </a:cubicBezTo>
                  <a:cubicBezTo>
                    <a:pt x="2833" y="1335"/>
                    <a:pt x="2859" y="1182"/>
                    <a:pt x="2910" y="1003"/>
                  </a:cubicBezTo>
                  <a:cubicBezTo>
                    <a:pt x="3005" y="645"/>
                    <a:pt x="2743" y="309"/>
                    <a:pt x="2396" y="309"/>
                  </a:cubicBezTo>
                  <a:cubicBezTo>
                    <a:pt x="2372" y="309"/>
                    <a:pt x="2347" y="311"/>
                    <a:pt x="2323" y="314"/>
                  </a:cubicBezTo>
                  <a:lnTo>
                    <a:pt x="2246" y="314"/>
                  </a:lnTo>
                  <a:lnTo>
                    <a:pt x="2144" y="187"/>
                  </a:lnTo>
                  <a:cubicBezTo>
                    <a:pt x="2040" y="68"/>
                    <a:pt x="1884" y="1"/>
                    <a:pt x="1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29;p56"/>
          <p:cNvSpPr txBox="1">
            <a:spLocks/>
          </p:cNvSpPr>
          <p:nvPr/>
        </p:nvSpPr>
        <p:spPr>
          <a:xfrm>
            <a:off x="2041463" y="4711856"/>
            <a:ext cx="505968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l"/>
            <a:r>
              <a:rPr lang="pt-BR" sz="1200" dirty="0">
                <a:solidFill>
                  <a:srgbClr val="0E223B"/>
                </a:solidFill>
              </a:rPr>
              <a:t>Pesquisa realizada pelo Google </a:t>
            </a:r>
            <a:r>
              <a:rPr lang="pt-BR" sz="1200" dirty="0" err="1">
                <a:solidFill>
                  <a:srgbClr val="0E223B"/>
                </a:solidFill>
              </a:rPr>
              <a:t>Forms</a:t>
            </a:r>
            <a:r>
              <a:rPr lang="pt-BR" sz="1200" dirty="0">
                <a:solidFill>
                  <a:srgbClr val="0E223B"/>
                </a:solidFill>
              </a:rPr>
              <a:t> e obteve 43 respostas</a:t>
            </a:r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737883389"/>
              </p:ext>
            </p:extLst>
          </p:nvPr>
        </p:nvGraphicFramePr>
        <p:xfrm>
          <a:off x="388620" y="1002337"/>
          <a:ext cx="8365366" cy="3765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03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E223B"/>
                </a:solidFill>
              </a:rPr>
              <a:t>Protótipo</a:t>
            </a:r>
            <a:endParaRPr dirty="0">
              <a:solidFill>
                <a:srgbClr val="0E223B"/>
              </a:solidFill>
            </a:endParaRPr>
          </a:p>
        </p:txBody>
      </p:sp>
      <p:sp>
        <p:nvSpPr>
          <p:cNvPr id="573" name="Google Shape;573;p46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9DD"/>
                </a:solidFill>
              </a:rPr>
              <a:t>Apresentaremos agora o protótipo do sistema.</a:t>
            </a:r>
            <a:endParaRPr dirty="0">
              <a:solidFill>
                <a:srgbClr val="00C9DD"/>
              </a:solidFill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57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 txBox="1">
            <a:spLocks noGrp="1"/>
          </p:cNvSpPr>
          <p:nvPr>
            <p:ph type="title"/>
          </p:nvPr>
        </p:nvSpPr>
        <p:spPr>
          <a:xfrm>
            <a:off x="1199774" y="1647200"/>
            <a:ext cx="7128885" cy="1585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9D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Obrigado!</a:t>
            </a:r>
            <a:endParaRPr dirty="0">
              <a:solidFill>
                <a:srgbClr val="00C9D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>
            <a:spLocks noGrp="1"/>
          </p:cNvSpPr>
          <p:nvPr>
            <p:ph type="subTitle" idx="3"/>
          </p:nvPr>
        </p:nvSpPr>
        <p:spPr>
          <a:xfrm>
            <a:off x="321526" y="297663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E223B"/>
                </a:solidFill>
              </a:rPr>
              <a:t>Diorante</a:t>
            </a:r>
            <a:r>
              <a:rPr lang="en" sz="1400" dirty="0">
                <a:solidFill>
                  <a:srgbClr val="0E223B"/>
                </a:solidFill>
              </a:rPr>
              <a:t> </a:t>
            </a:r>
            <a:r>
              <a:rPr lang="en" sz="1600" dirty="0">
                <a:solidFill>
                  <a:srgbClr val="0E223B"/>
                </a:solidFill>
              </a:rPr>
              <a:t>Lemos</a:t>
            </a:r>
            <a:endParaRPr sz="1400" dirty="0">
              <a:solidFill>
                <a:srgbClr val="0E223B"/>
              </a:solidFill>
            </a:endParaRPr>
          </a:p>
        </p:txBody>
      </p:sp>
      <p:sp>
        <p:nvSpPr>
          <p:cNvPr id="413" name="Google Shape;413;p39"/>
          <p:cNvSpPr txBox="1">
            <a:spLocks noGrp="1"/>
          </p:cNvSpPr>
          <p:nvPr>
            <p:ph type="subTitle" idx="4"/>
          </p:nvPr>
        </p:nvSpPr>
        <p:spPr>
          <a:xfrm>
            <a:off x="5343815" y="4732308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E223B"/>
                </a:solidFill>
              </a:rPr>
              <a:t>Felype Silveira</a:t>
            </a:r>
            <a:endParaRPr sz="1600" dirty="0">
              <a:solidFill>
                <a:srgbClr val="0E223B"/>
              </a:solidFill>
            </a:endParaRPr>
          </a:p>
        </p:txBody>
      </p:sp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Integrantes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" name="Google Shape;413;p39"/>
          <p:cNvSpPr txBox="1">
            <a:spLocks noGrp="1"/>
          </p:cNvSpPr>
          <p:nvPr>
            <p:ph type="subTitle" idx="4294967295"/>
          </p:nvPr>
        </p:nvSpPr>
        <p:spPr>
          <a:xfrm>
            <a:off x="1666828" y="4703532"/>
            <a:ext cx="2128558" cy="360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E223B"/>
                </a:solidFill>
                <a:latin typeface="Comfortaa" panose="020B0604020202020204" charset="0"/>
              </a:rPr>
              <a:t>Glaucio Lundgren</a:t>
            </a:r>
            <a:endParaRPr sz="1600" b="1" dirty="0">
              <a:solidFill>
                <a:srgbClr val="0E223B"/>
              </a:solidFill>
              <a:latin typeface="Comfortaa" panose="020B0604020202020204" charset="0"/>
            </a:endParaRPr>
          </a:p>
        </p:txBody>
      </p:sp>
      <p:sp>
        <p:nvSpPr>
          <p:cNvPr id="32" name="Google Shape;413;p39"/>
          <p:cNvSpPr txBox="1">
            <a:spLocks noGrp="1"/>
          </p:cNvSpPr>
          <p:nvPr>
            <p:ph type="subTitle" idx="4294967295"/>
          </p:nvPr>
        </p:nvSpPr>
        <p:spPr>
          <a:xfrm>
            <a:off x="3510313" y="2976636"/>
            <a:ext cx="2196526" cy="3603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E223B"/>
                </a:solidFill>
                <a:latin typeface="Comfortaa" panose="020B0604020202020204" charset="0"/>
              </a:rPr>
              <a:t>Peterson Wollinger</a:t>
            </a:r>
            <a:endParaRPr sz="1600" b="1" dirty="0">
              <a:solidFill>
                <a:srgbClr val="0E223B"/>
              </a:solidFill>
              <a:latin typeface="Comfortaa" panose="020B0604020202020204" charset="0"/>
            </a:endParaRPr>
          </a:p>
        </p:txBody>
      </p:sp>
      <p:pic>
        <p:nvPicPr>
          <p:cNvPr id="17" name="Imagem 16" descr="Homem de camisa branca&#10;&#10;Descrição gerada automaticamente">
            <a:extLst>
              <a:ext uri="{FF2B5EF4-FFF2-40B4-BE49-F238E27FC236}">
                <a16:creationId xmlns:a16="http://schemas.microsoft.com/office/drawing/2014/main" id="{B1D79942-9A25-0847-D68A-4A433B65DD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5" t="15488" r="2585" b="13344"/>
          <a:stretch>
            <a:fillRect/>
          </a:stretch>
        </p:blipFill>
        <p:spPr>
          <a:xfrm>
            <a:off x="6947308" y="1408567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</p:pic>
      <p:pic>
        <p:nvPicPr>
          <p:cNvPr id="22" name="Imagem 21" descr="Homem pousando para foto&#10;&#10;Descrição gerada automaticamente">
            <a:extLst>
              <a:ext uri="{FF2B5EF4-FFF2-40B4-BE49-F238E27FC236}">
                <a16:creationId xmlns:a16="http://schemas.microsoft.com/office/drawing/2014/main" id="{21DFDD4B-39FF-3A96-44FA-204E4858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32" t="24185" r="18913" b="24185"/>
          <a:stretch>
            <a:fillRect/>
          </a:stretch>
        </p:blipFill>
        <p:spPr>
          <a:xfrm>
            <a:off x="3852000" y="1408567"/>
            <a:ext cx="1440000" cy="144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  <a:gd name="connsiteX4" fmla="*/ 900000 w 1800000"/>
              <a:gd name="connsiteY4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</p:spPr>
      </p:pic>
      <p:pic>
        <p:nvPicPr>
          <p:cNvPr id="27" name="Imagem 26" descr="Homem com óculos de grau&#10;&#10;Descrição gerada automaticamente com confiança média">
            <a:extLst>
              <a:ext uri="{FF2B5EF4-FFF2-40B4-BE49-F238E27FC236}">
                <a16:creationId xmlns:a16="http://schemas.microsoft.com/office/drawing/2014/main" id="{E99187DB-1614-E869-1F12-99C958D9FD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34" t="17794" r="3734" b="34541"/>
          <a:stretch>
            <a:fillRect/>
          </a:stretch>
        </p:blipFill>
        <p:spPr>
          <a:xfrm>
            <a:off x="5575442" y="3208567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</p:pic>
      <p:pic>
        <p:nvPicPr>
          <p:cNvPr id="37" name="Imagem 36" descr="Homem com óculos de grau&#10;&#10;Descrição gerada automaticamente">
            <a:extLst>
              <a:ext uri="{FF2B5EF4-FFF2-40B4-BE49-F238E27FC236}">
                <a16:creationId xmlns:a16="http://schemas.microsoft.com/office/drawing/2014/main" id="{B86BCCF8-A0A0-661C-98A5-50F81BF1FC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82" t="8265" r="3282" b="21941"/>
          <a:stretch>
            <a:fillRect/>
          </a:stretch>
        </p:blipFill>
        <p:spPr>
          <a:xfrm>
            <a:off x="2011107" y="3209400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</p:pic>
      <p:pic>
        <p:nvPicPr>
          <p:cNvPr id="42" name="Imagem 41" descr="Homem com camisa azul&#10;&#10;Descrição gerada automaticamente">
            <a:extLst>
              <a:ext uri="{FF2B5EF4-FFF2-40B4-BE49-F238E27FC236}">
                <a16:creationId xmlns:a16="http://schemas.microsoft.com/office/drawing/2014/main" id="{F9D28D12-EAE3-295B-5A1A-7664AED12E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001" r="13850" b="31346"/>
          <a:stretch>
            <a:fillRect/>
          </a:stretch>
        </p:blipFill>
        <p:spPr>
          <a:xfrm>
            <a:off x="549376" y="1408567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</p:pic>
      <p:sp>
        <p:nvSpPr>
          <p:cNvPr id="44" name="Elipse 43">
            <a:extLst>
              <a:ext uri="{FF2B5EF4-FFF2-40B4-BE49-F238E27FC236}">
                <a16:creationId xmlns:a16="http://schemas.microsoft.com/office/drawing/2014/main" id="{2C85EABC-56DA-AFA9-14B0-4F975EE422D7}"/>
              </a:ext>
            </a:extLst>
          </p:cNvPr>
          <p:cNvSpPr/>
          <p:nvPr/>
        </p:nvSpPr>
        <p:spPr>
          <a:xfrm>
            <a:off x="459376" y="1318567"/>
            <a:ext cx="1620000" cy="1620000"/>
          </a:xfrm>
          <a:prstGeom prst="ellipse">
            <a:avLst/>
          </a:prstGeom>
          <a:noFill/>
          <a:ln>
            <a:solidFill>
              <a:srgbClr val="00C9D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280F3CAC-5767-F963-AAC2-481799748B24}"/>
              </a:ext>
            </a:extLst>
          </p:cNvPr>
          <p:cNvSpPr/>
          <p:nvPr/>
        </p:nvSpPr>
        <p:spPr>
          <a:xfrm>
            <a:off x="3762000" y="1318567"/>
            <a:ext cx="1620000" cy="1620000"/>
          </a:xfrm>
          <a:prstGeom prst="ellipse">
            <a:avLst/>
          </a:prstGeom>
          <a:noFill/>
          <a:ln>
            <a:solidFill>
              <a:srgbClr val="0E223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9FE12C12-37FB-6B5F-9844-7825D2376E18}"/>
              </a:ext>
            </a:extLst>
          </p:cNvPr>
          <p:cNvSpPr/>
          <p:nvPr/>
        </p:nvSpPr>
        <p:spPr>
          <a:xfrm>
            <a:off x="1927933" y="3119431"/>
            <a:ext cx="1620000" cy="1620000"/>
          </a:xfrm>
          <a:prstGeom prst="ellipse">
            <a:avLst/>
          </a:prstGeom>
          <a:noFill/>
          <a:ln>
            <a:solidFill>
              <a:srgbClr val="0E223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A90AF9D-6612-CBD8-C000-22DD9E2E26B6}"/>
              </a:ext>
            </a:extLst>
          </p:cNvPr>
          <p:cNvSpPr/>
          <p:nvPr/>
        </p:nvSpPr>
        <p:spPr>
          <a:xfrm>
            <a:off x="5481665" y="3119431"/>
            <a:ext cx="1620000" cy="1620000"/>
          </a:xfrm>
          <a:prstGeom prst="ellipse">
            <a:avLst/>
          </a:prstGeom>
          <a:noFill/>
          <a:ln>
            <a:solidFill>
              <a:srgbClr val="00C9D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BDC080B-A034-1545-3E6F-4428669BD956}"/>
              </a:ext>
            </a:extLst>
          </p:cNvPr>
          <p:cNvSpPr/>
          <p:nvPr/>
        </p:nvSpPr>
        <p:spPr>
          <a:xfrm>
            <a:off x="6857308" y="1318567"/>
            <a:ext cx="1620000" cy="1620000"/>
          </a:xfrm>
          <a:prstGeom prst="ellipse">
            <a:avLst/>
          </a:prstGeom>
          <a:noFill/>
          <a:ln>
            <a:solidFill>
              <a:srgbClr val="00C9D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Google Shape;413;p39">
            <a:extLst>
              <a:ext uri="{FF2B5EF4-FFF2-40B4-BE49-F238E27FC236}">
                <a16:creationId xmlns:a16="http://schemas.microsoft.com/office/drawing/2014/main" id="{A3E51ABB-AC40-6784-AA10-415EF4CD9AB8}"/>
              </a:ext>
            </a:extLst>
          </p:cNvPr>
          <p:cNvSpPr txBox="1">
            <a:spLocks/>
          </p:cNvSpPr>
          <p:nvPr/>
        </p:nvSpPr>
        <p:spPr>
          <a:xfrm>
            <a:off x="6660260" y="2976636"/>
            <a:ext cx="2014095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buFont typeface="Muli"/>
              <a:buNone/>
            </a:pPr>
            <a:r>
              <a:rPr lang="pt-BR" sz="1600" b="1" dirty="0">
                <a:solidFill>
                  <a:srgbClr val="0E223B"/>
                </a:solidFill>
                <a:latin typeface="Comfortaa" panose="020B0604020202020204" charset="0"/>
              </a:rPr>
              <a:t>Rogério Moyano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7"/>
          <p:cNvSpPr txBox="1">
            <a:spLocks noGrp="1"/>
          </p:cNvSpPr>
          <p:nvPr>
            <p:ph type="title"/>
          </p:nvPr>
        </p:nvSpPr>
        <p:spPr>
          <a:xfrm>
            <a:off x="3433019" y="217981"/>
            <a:ext cx="2030410" cy="7470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rgbClr val="0E223B"/>
                </a:solidFill>
              </a:rPr>
              <a:t>Pitch</a:t>
            </a:r>
            <a:endParaRPr dirty="0">
              <a:solidFill>
                <a:srgbClr val="0E223B"/>
              </a:solidFill>
            </a:endParaRPr>
          </a:p>
        </p:txBody>
      </p:sp>
      <p:pic>
        <p:nvPicPr>
          <p:cNvPr id="2" name="Pitch">
            <a:hlinkClick r:id="" action="ppaction://media"/>
            <a:extLst>
              <a:ext uri="{FF2B5EF4-FFF2-40B4-BE49-F238E27FC236}">
                <a16:creationId xmlns:a16="http://schemas.microsoft.com/office/drawing/2014/main" id="{EDF40018-93C4-60F4-9DD3-02A5387A3B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7770" y="999996"/>
            <a:ext cx="5588459" cy="3143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51"/>
          <p:cNvGrpSpPr/>
          <p:nvPr/>
        </p:nvGrpSpPr>
        <p:grpSpPr>
          <a:xfrm>
            <a:off x="409836" y="1445168"/>
            <a:ext cx="8216483" cy="3244694"/>
            <a:chOff x="409836" y="1445168"/>
            <a:chExt cx="8216483" cy="3244694"/>
          </a:xfrm>
        </p:grpSpPr>
        <p:sp>
          <p:nvSpPr>
            <p:cNvPr id="660" name="Google Shape;660;p51"/>
            <p:cNvSpPr/>
            <p:nvPr/>
          </p:nvSpPr>
          <p:spPr>
            <a:xfrm rot="244581">
              <a:off x="3125350" y="2861710"/>
              <a:ext cx="3056841" cy="1828152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1"/>
            <p:cNvSpPr/>
            <p:nvPr/>
          </p:nvSpPr>
          <p:spPr>
            <a:xfrm rot="9410345">
              <a:off x="5650209" y="1445707"/>
              <a:ext cx="2976110" cy="191123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rgbClr val="0E2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1"/>
            <p:cNvSpPr/>
            <p:nvPr/>
          </p:nvSpPr>
          <p:spPr>
            <a:xfrm rot="21404973" flipH="1">
              <a:off x="409836" y="1445168"/>
              <a:ext cx="2971666" cy="1780174"/>
            </a:xfrm>
            <a:custGeom>
              <a:avLst/>
              <a:gdLst/>
              <a:ahLst/>
              <a:cxnLst/>
              <a:rect l="l" t="t" r="r" b="b"/>
              <a:pathLst>
                <a:path w="13613" h="8083" extrusionOk="0">
                  <a:moveTo>
                    <a:pt x="4845" y="1"/>
                  </a:moveTo>
                  <a:cubicBezTo>
                    <a:pt x="4249" y="1"/>
                    <a:pt x="3621" y="84"/>
                    <a:pt x="2920" y="278"/>
                  </a:cubicBezTo>
                  <a:cubicBezTo>
                    <a:pt x="560" y="935"/>
                    <a:pt x="0" y="3495"/>
                    <a:pt x="460" y="5511"/>
                  </a:cubicBezTo>
                  <a:cubicBezTo>
                    <a:pt x="460" y="5511"/>
                    <a:pt x="901" y="7071"/>
                    <a:pt x="2635" y="7761"/>
                  </a:cubicBezTo>
                  <a:cubicBezTo>
                    <a:pt x="3232" y="8000"/>
                    <a:pt x="3804" y="8082"/>
                    <a:pt x="4356" y="8082"/>
                  </a:cubicBezTo>
                  <a:cubicBezTo>
                    <a:pt x="5404" y="8082"/>
                    <a:pt x="6383" y="7785"/>
                    <a:pt x="7334" y="7700"/>
                  </a:cubicBezTo>
                  <a:cubicBezTo>
                    <a:pt x="7408" y="7693"/>
                    <a:pt x="7482" y="7690"/>
                    <a:pt x="7556" y="7690"/>
                  </a:cubicBezTo>
                  <a:cubicBezTo>
                    <a:pt x="8241" y="7690"/>
                    <a:pt x="8927" y="7954"/>
                    <a:pt x="9619" y="8024"/>
                  </a:cubicBezTo>
                  <a:cubicBezTo>
                    <a:pt x="9742" y="8036"/>
                    <a:pt x="9862" y="8042"/>
                    <a:pt x="9980" y="8042"/>
                  </a:cubicBezTo>
                  <a:cubicBezTo>
                    <a:pt x="12220" y="8042"/>
                    <a:pt x="13613" y="5912"/>
                    <a:pt x="13060" y="4301"/>
                  </a:cubicBezTo>
                  <a:cubicBezTo>
                    <a:pt x="12559" y="2830"/>
                    <a:pt x="11251" y="1777"/>
                    <a:pt x="9032" y="1007"/>
                  </a:cubicBezTo>
                  <a:cubicBezTo>
                    <a:pt x="7474" y="463"/>
                    <a:pt x="6252" y="1"/>
                    <a:pt x="4845" y="1"/>
                  </a:cubicBezTo>
                  <a:close/>
                </a:path>
              </a:pathLst>
            </a:custGeom>
            <a:solidFill>
              <a:srgbClr val="0E2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lvl="0" algn="ctr" rtl="0">
              <a:spcBef>
                <a:spcPts val="0"/>
              </a:spcBef>
              <a:spcAft>
                <a:spcPts val="0"/>
              </a:spcAft>
              <a:buSzPts val="3500"/>
            </a:pPr>
            <a:r>
              <a:rPr lang="pt-BR" dirty="0">
                <a:solidFill>
                  <a:srgbClr val="0E223B"/>
                </a:solidFill>
              </a:rPr>
              <a:t>Introdução</a:t>
            </a:r>
            <a:endParaRPr dirty="0">
              <a:solidFill>
                <a:srgbClr val="0E223B"/>
              </a:solidFill>
            </a:endParaRPr>
          </a:p>
        </p:txBody>
      </p:sp>
      <p:sp>
        <p:nvSpPr>
          <p:cNvPr id="665" name="Google Shape;665;p51"/>
          <p:cNvSpPr txBox="1">
            <a:spLocks noGrp="1"/>
          </p:cNvSpPr>
          <p:nvPr>
            <p:ph type="title" idx="2"/>
          </p:nvPr>
        </p:nvSpPr>
        <p:spPr>
          <a:xfrm>
            <a:off x="593500" y="2078812"/>
            <a:ext cx="25476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Agendamento Pet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66" name="Google Shape;666;p51"/>
          <p:cNvSpPr txBox="1">
            <a:spLocks noGrp="1"/>
          </p:cNvSpPr>
          <p:nvPr>
            <p:ph type="title" idx="3"/>
          </p:nvPr>
        </p:nvSpPr>
        <p:spPr>
          <a:xfrm>
            <a:off x="3510850" y="3665314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E223B"/>
                </a:solidFill>
              </a:rPr>
              <a:t>Facilidade</a:t>
            </a:r>
            <a:endParaRPr dirty="0">
              <a:solidFill>
                <a:srgbClr val="0E223B"/>
              </a:solidFill>
            </a:endParaRPr>
          </a:p>
        </p:txBody>
      </p:sp>
      <p:sp>
        <p:nvSpPr>
          <p:cNvPr id="669" name="Google Shape;669;p51"/>
          <p:cNvSpPr txBox="1">
            <a:spLocks noGrp="1"/>
          </p:cNvSpPr>
          <p:nvPr>
            <p:ph type="title" idx="5"/>
          </p:nvPr>
        </p:nvSpPr>
        <p:spPr>
          <a:xfrm>
            <a:off x="5999330" y="1967450"/>
            <a:ext cx="23902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Agilidade no Atendimento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4" name="Google Shape;8447;p85"/>
          <p:cNvGrpSpPr/>
          <p:nvPr/>
        </p:nvGrpSpPr>
        <p:grpSpPr>
          <a:xfrm>
            <a:off x="4327125" y="3098328"/>
            <a:ext cx="421927" cy="419659"/>
            <a:chOff x="-6329100" y="3632100"/>
            <a:chExt cx="293025" cy="291450"/>
          </a:xfrm>
          <a:solidFill>
            <a:schemeClr val="bg1"/>
          </a:solidFill>
        </p:grpSpPr>
        <p:sp>
          <p:nvSpPr>
            <p:cNvPr id="25" name="Google Shape;8448;p85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49;p85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50;p85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481;p85"/>
          <p:cNvGrpSpPr/>
          <p:nvPr/>
        </p:nvGrpSpPr>
        <p:grpSpPr>
          <a:xfrm>
            <a:off x="6925033" y="1543045"/>
            <a:ext cx="426462" cy="418363"/>
            <a:chOff x="-1183550" y="3586525"/>
            <a:chExt cx="296175" cy="290550"/>
          </a:xfrm>
          <a:solidFill>
            <a:schemeClr val="bg1"/>
          </a:solidFill>
        </p:grpSpPr>
        <p:sp>
          <p:nvSpPr>
            <p:cNvPr id="29" name="Google Shape;8482;p85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Google Shape;8483;p85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Google Shape;8484;p85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Google Shape;8485;p85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Google Shape;8486;p85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Google Shape;8487;p85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" name="Google Shape;8488;p85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Google Shape;8489;p85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" name="Google Shape;8490;p85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8" name="Google Shape;6134;p80"/>
          <p:cNvSpPr/>
          <p:nvPr/>
        </p:nvSpPr>
        <p:spPr>
          <a:xfrm>
            <a:off x="1737833" y="1665401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" grpId="0"/>
      <p:bldP spid="666" grpId="0"/>
      <p:bldP spid="669" grpId="0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4"/>
          <p:cNvSpPr/>
          <p:nvPr/>
        </p:nvSpPr>
        <p:spPr>
          <a:xfrm rot="8852979">
            <a:off x="1499397" y="1564044"/>
            <a:ext cx="1710860" cy="1290763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23B"/>
              </a:solidFill>
            </a:endParaRPr>
          </a:p>
        </p:txBody>
      </p:sp>
      <p:sp>
        <p:nvSpPr>
          <p:cNvPr id="901" name="Google Shape;901;p64"/>
          <p:cNvSpPr/>
          <p:nvPr/>
        </p:nvSpPr>
        <p:spPr>
          <a:xfrm rot="11610440">
            <a:off x="6202720" y="1640301"/>
            <a:ext cx="1511906" cy="122692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E223B"/>
              </a:solidFill>
            </a:endParaRPr>
          </a:p>
        </p:txBody>
      </p:sp>
      <p:sp>
        <p:nvSpPr>
          <p:cNvPr id="902" name="Google Shape;902;p64"/>
          <p:cNvSpPr/>
          <p:nvPr/>
        </p:nvSpPr>
        <p:spPr>
          <a:xfrm rot="11521450">
            <a:off x="1464687" y="3171228"/>
            <a:ext cx="1647602" cy="1299499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E223B"/>
              </a:solidFill>
              <a:latin typeface="Comfortaa" panose="020B0604020202020204" charset="0"/>
            </a:endParaRPr>
          </a:p>
        </p:txBody>
      </p:sp>
      <p:sp>
        <p:nvSpPr>
          <p:cNvPr id="906" name="Google Shape;906;p64"/>
          <p:cNvSpPr/>
          <p:nvPr/>
        </p:nvSpPr>
        <p:spPr>
          <a:xfrm rot="11144688">
            <a:off x="3717324" y="1463222"/>
            <a:ext cx="1554294" cy="1261263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E223B"/>
              </a:solidFill>
            </a:endParaRPr>
          </a:p>
        </p:txBody>
      </p:sp>
      <p:sp>
        <p:nvSpPr>
          <p:cNvPr id="907" name="Google Shape;907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E223B"/>
                </a:solidFill>
              </a:rPr>
              <a:t>Problematica</a:t>
            </a:r>
            <a:endParaRPr dirty="0" err="1">
              <a:solidFill>
                <a:srgbClr val="0E223B"/>
              </a:solidFill>
            </a:endParaRPr>
          </a:p>
        </p:txBody>
      </p:sp>
      <p:sp>
        <p:nvSpPr>
          <p:cNvPr id="908" name="Google Shape;908;p64"/>
          <p:cNvSpPr txBox="1">
            <a:spLocks noGrp="1"/>
          </p:cNvSpPr>
          <p:nvPr>
            <p:ph type="subTitle" idx="1"/>
          </p:nvPr>
        </p:nvSpPr>
        <p:spPr>
          <a:xfrm>
            <a:off x="1602060" y="1813421"/>
            <a:ext cx="1510930" cy="710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b="1" dirty="0">
                <a:solidFill>
                  <a:schemeClr val="bg1"/>
                </a:solidFill>
                <a:latin typeface="Comfortaa"/>
              </a:rPr>
              <a:t>Dificuldade em alteração de consultas</a:t>
            </a:r>
            <a:endParaRPr b="1" dirty="0">
              <a:solidFill>
                <a:schemeClr val="bg1"/>
              </a:solidFill>
              <a:latin typeface="Comforta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910" name="Google Shape;910;p64"/>
          <p:cNvSpPr txBox="1">
            <a:spLocks noGrp="1"/>
          </p:cNvSpPr>
          <p:nvPr>
            <p:ph type="subTitle" idx="3"/>
          </p:nvPr>
        </p:nvSpPr>
        <p:spPr>
          <a:xfrm>
            <a:off x="3808332" y="1595018"/>
            <a:ext cx="1523007" cy="556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b="1" dirty="0">
                <a:solidFill>
                  <a:schemeClr val="bg1"/>
                </a:solidFill>
                <a:latin typeface="Comfortaa"/>
              </a:rPr>
              <a:t>Dificuldade de agendamento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  <p:sp>
        <p:nvSpPr>
          <p:cNvPr id="911" name="Google Shape;911;p64"/>
          <p:cNvSpPr txBox="1">
            <a:spLocks noGrp="1"/>
          </p:cNvSpPr>
          <p:nvPr>
            <p:ph type="subTitle" idx="4"/>
          </p:nvPr>
        </p:nvSpPr>
        <p:spPr>
          <a:xfrm>
            <a:off x="6274913" y="1978325"/>
            <a:ext cx="1422495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b="1" dirty="0">
                <a:solidFill>
                  <a:srgbClr val="0E223B"/>
                </a:solidFill>
                <a:latin typeface="Comfortaa"/>
              </a:rPr>
              <a:t>Perca de Clientes</a:t>
            </a:r>
            <a:endParaRPr b="1" dirty="0">
              <a:solidFill>
                <a:srgbClr val="0E223B"/>
              </a:solidFill>
              <a:latin typeface="Comfortaa" panose="020B0604020202020204" charset="0"/>
            </a:endParaRPr>
          </a:p>
        </p:txBody>
      </p:sp>
      <p:sp>
        <p:nvSpPr>
          <p:cNvPr id="912" name="Google Shape;912;p64"/>
          <p:cNvSpPr txBox="1">
            <a:spLocks noGrp="1"/>
          </p:cNvSpPr>
          <p:nvPr>
            <p:ph type="subTitle" idx="5"/>
          </p:nvPr>
        </p:nvSpPr>
        <p:spPr>
          <a:xfrm>
            <a:off x="1610271" y="3432455"/>
            <a:ext cx="1502440" cy="641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b="1" dirty="0">
                <a:solidFill>
                  <a:schemeClr val="bg1"/>
                </a:solidFill>
                <a:latin typeface="Comfortaa"/>
              </a:rPr>
              <a:t>Erro na comunicação </a:t>
            </a:r>
          </a:p>
        </p:txBody>
      </p:sp>
      <p:grpSp>
        <p:nvGrpSpPr>
          <p:cNvPr id="914" name="Google Shape;914;p64"/>
          <p:cNvGrpSpPr/>
          <p:nvPr/>
        </p:nvGrpSpPr>
        <p:grpSpPr>
          <a:xfrm>
            <a:off x="373663" y="289764"/>
            <a:ext cx="658944" cy="702424"/>
            <a:chOff x="1022763" y="1902989"/>
            <a:chExt cx="658944" cy="702424"/>
          </a:xfrm>
        </p:grpSpPr>
        <p:sp>
          <p:nvSpPr>
            <p:cNvPr id="915" name="Google Shape;915;p64"/>
            <p:cNvSpPr/>
            <p:nvPr/>
          </p:nvSpPr>
          <p:spPr>
            <a:xfrm rot="20287434" flipH="1">
              <a:off x="1280229" y="2343822"/>
              <a:ext cx="401478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rgbClr val="00C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223B"/>
                </a:solidFill>
              </a:endParaRPr>
            </a:p>
          </p:txBody>
        </p:sp>
        <p:sp>
          <p:nvSpPr>
            <p:cNvPr id="916" name="Google Shape;916;p64"/>
            <p:cNvSpPr/>
            <p:nvPr/>
          </p:nvSpPr>
          <p:spPr>
            <a:xfrm rot="14400201" flipH="1">
              <a:off x="952823" y="1972929"/>
              <a:ext cx="401472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rgbClr val="00C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223B"/>
                </a:solidFill>
              </a:endParaRPr>
            </a:p>
          </p:txBody>
        </p:sp>
      </p:grpSp>
      <p:grpSp>
        <p:nvGrpSpPr>
          <p:cNvPr id="917" name="Google Shape;917;p64"/>
          <p:cNvGrpSpPr/>
          <p:nvPr/>
        </p:nvGrpSpPr>
        <p:grpSpPr>
          <a:xfrm rot="5400000">
            <a:off x="8103857" y="4129676"/>
            <a:ext cx="897330" cy="707275"/>
            <a:chOff x="7306762" y="3388888"/>
            <a:chExt cx="897330" cy="707275"/>
          </a:xfrm>
        </p:grpSpPr>
        <p:sp>
          <p:nvSpPr>
            <p:cNvPr id="918" name="Google Shape;918;p64"/>
            <p:cNvSpPr/>
            <p:nvPr/>
          </p:nvSpPr>
          <p:spPr>
            <a:xfrm rot="1312566">
              <a:off x="7341053" y="3769199"/>
              <a:ext cx="401478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rgbClr val="00C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223B"/>
                </a:solidFill>
              </a:endParaRPr>
            </a:p>
          </p:txBody>
        </p:sp>
        <p:sp>
          <p:nvSpPr>
            <p:cNvPr id="919" name="Google Shape;919;p64"/>
            <p:cNvSpPr/>
            <p:nvPr/>
          </p:nvSpPr>
          <p:spPr>
            <a:xfrm rot="7199799">
              <a:off x="7789727" y="3497341"/>
              <a:ext cx="401472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rgbClr val="0E2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223B"/>
                </a:solidFill>
              </a:endParaRPr>
            </a:p>
          </p:txBody>
        </p:sp>
      </p:grpSp>
      <p:sp>
        <p:nvSpPr>
          <p:cNvPr id="21" name="Google Shape;833;p63"/>
          <p:cNvSpPr/>
          <p:nvPr/>
        </p:nvSpPr>
        <p:spPr>
          <a:xfrm rot="956605" flipH="1">
            <a:off x="8028183" y="4596654"/>
            <a:ext cx="353992" cy="322680"/>
          </a:xfrm>
          <a:custGeom>
            <a:avLst/>
            <a:gdLst/>
            <a:ahLst/>
            <a:cxnLst/>
            <a:rect l="l" t="t" r="r" b="b"/>
            <a:pathLst>
              <a:path w="23142" h="21095" extrusionOk="0">
                <a:moveTo>
                  <a:pt x="17934" y="0"/>
                </a:moveTo>
                <a:cubicBezTo>
                  <a:pt x="17515" y="0"/>
                  <a:pt x="15009" y="3735"/>
                  <a:pt x="14103" y="5443"/>
                </a:cubicBezTo>
                <a:cubicBezTo>
                  <a:pt x="13182" y="7180"/>
                  <a:pt x="8349" y="7661"/>
                  <a:pt x="7700" y="7661"/>
                </a:cubicBezTo>
                <a:cubicBezTo>
                  <a:pt x="7031" y="7661"/>
                  <a:pt x="3871" y="7389"/>
                  <a:pt x="5043" y="5778"/>
                </a:cubicBezTo>
                <a:cubicBezTo>
                  <a:pt x="5231" y="5577"/>
                  <a:pt x="5418" y="5495"/>
                  <a:pt x="5595" y="5495"/>
                </a:cubicBezTo>
                <a:cubicBezTo>
                  <a:pt x="6285" y="5495"/>
                  <a:pt x="6834" y="6738"/>
                  <a:pt x="6801" y="7054"/>
                </a:cubicBezTo>
                <a:cubicBezTo>
                  <a:pt x="6807" y="7072"/>
                  <a:pt x="6820" y="7080"/>
                  <a:pt x="6839" y="7080"/>
                </a:cubicBezTo>
                <a:cubicBezTo>
                  <a:pt x="7073" y="7080"/>
                  <a:pt x="8178" y="5800"/>
                  <a:pt x="7617" y="4251"/>
                </a:cubicBezTo>
                <a:cubicBezTo>
                  <a:pt x="7031" y="2965"/>
                  <a:pt x="5665" y="2246"/>
                  <a:pt x="4343" y="2246"/>
                </a:cubicBezTo>
                <a:cubicBezTo>
                  <a:pt x="3256" y="2246"/>
                  <a:pt x="2199" y="2733"/>
                  <a:pt x="1633" y="3790"/>
                </a:cubicBezTo>
                <a:cubicBezTo>
                  <a:pt x="377" y="6155"/>
                  <a:pt x="2302" y="9398"/>
                  <a:pt x="2511" y="9586"/>
                </a:cubicBezTo>
                <a:cubicBezTo>
                  <a:pt x="2511" y="9586"/>
                  <a:pt x="0" y="12034"/>
                  <a:pt x="1946" y="14838"/>
                </a:cubicBezTo>
                <a:cubicBezTo>
                  <a:pt x="2386" y="15570"/>
                  <a:pt x="796" y="16449"/>
                  <a:pt x="503" y="17161"/>
                </a:cubicBezTo>
                <a:cubicBezTo>
                  <a:pt x="210" y="17872"/>
                  <a:pt x="293" y="21094"/>
                  <a:pt x="2114" y="21094"/>
                </a:cubicBezTo>
                <a:cubicBezTo>
                  <a:pt x="3934" y="21094"/>
                  <a:pt x="3223" y="19378"/>
                  <a:pt x="2511" y="18960"/>
                </a:cubicBezTo>
                <a:cubicBezTo>
                  <a:pt x="1779" y="17788"/>
                  <a:pt x="4206" y="16637"/>
                  <a:pt x="4625" y="16282"/>
                </a:cubicBezTo>
                <a:cubicBezTo>
                  <a:pt x="5043" y="15905"/>
                  <a:pt x="6508" y="15110"/>
                  <a:pt x="6403" y="13478"/>
                </a:cubicBezTo>
                <a:cubicBezTo>
                  <a:pt x="6399" y="13345"/>
                  <a:pt x="6516" y="13290"/>
                  <a:pt x="6714" y="13290"/>
                </a:cubicBezTo>
                <a:cubicBezTo>
                  <a:pt x="7542" y="13290"/>
                  <a:pt x="9798" y="14247"/>
                  <a:pt x="10609" y="14399"/>
                </a:cubicBezTo>
                <a:cubicBezTo>
                  <a:pt x="10993" y="14461"/>
                  <a:pt x="11529" y="14498"/>
                  <a:pt x="12068" y="14498"/>
                </a:cubicBezTo>
                <a:cubicBezTo>
                  <a:pt x="12970" y="14498"/>
                  <a:pt x="13880" y="14396"/>
                  <a:pt x="14103" y="14148"/>
                </a:cubicBezTo>
                <a:cubicBezTo>
                  <a:pt x="14113" y="14137"/>
                  <a:pt x="14122" y="14131"/>
                  <a:pt x="14130" y="14131"/>
                </a:cubicBezTo>
                <a:cubicBezTo>
                  <a:pt x="14395" y="14131"/>
                  <a:pt x="13368" y="20081"/>
                  <a:pt x="15379" y="20487"/>
                </a:cubicBezTo>
                <a:cubicBezTo>
                  <a:pt x="15770" y="20566"/>
                  <a:pt x="16123" y="20601"/>
                  <a:pt x="16436" y="20601"/>
                </a:cubicBezTo>
                <a:cubicBezTo>
                  <a:pt x="17800" y="20601"/>
                  <a:pt x="18399" y="19934"/>
                  <a:pt x="17974" y="19253"/>
                </a:cubicBezTo>
                <a:cubicBezTo>
                  <a:pt x="17472" y="18416"/>
                  <a:pt x="16342" y="18625"/>
                  <a:pt x="16928" y="16365"/>
                </a:cubicBezTo>
                <a:cubicBezTo>
                  <a:pt x="17534" y="14106"/>
                  <a:pt x="16970" y="14001"/>
                  <a:pt x="16928" y="13896"/>
                </a:cubicBezTo>
                <a:cubicBezTo>
                  <a:pt x="16907" y="13771"/>
                  <a:pt x="20108" y="10632"/>
                  <a:pt x="20150" y="9168"/>
                </a:cubicBezTo>
                <a:cubicBezTo>
                  <a:pt x="20213" y="7703"/>
                  <a:pt x="19690" y="5297"/>
                  <a:pt x="21552" y="4523"/>
                </a:cubicBezTo>
                <a:cubicBezTo>
                  <a:pt x="23142" y="3874"/>
                  <a:pt x="23079" y="3058"/>
                  <a:pt x="22975" y="2640"/>
                </a:cubicBezTo>
                <a:cubicBezTo>
                  <a:pt x="23016" y="2598"/>
                  <a:pt x="23016" y="2556"/>
                  <a:pt x="23016" y="2514"/>
                </a:cubicBezTo>
                <a:cubicBezTo>
                  <a:pt x="23016" y="2389"/>
                  <a:pt x="22912" y="2284"/>
                  <a:pt x="22786" y="2284"/>
                </a:cubicBezTo>
                <a:cubicBezTo>
                  <a:pt x="22744" y="2284"/>
                  <a:pt x="22703" y="2305"/>
                  <a:pt x="22682" y="2326"/>
                </a:cubicBezTo>
                <a:cubicBezTo>
                  <a:pt x="22343" y="2250"/>
                  <a:pt x="21748" y="2235"/>
                  <a:pt x="21326" y="2235"/>
                </a:cubicBezTo>
                <a:cubicBezTo>
                  <a:pt x="21045" y="2235"/>
                  <a:pt x="20840" y="2242"/>
                  <a:pt x="20840" y="2242"/>
                </a:cubicBezTo>
                <a:cubicBezTo>
                  <a:pt x="20840" y="2242"/>
                  <a:pt x="20631" y="1259"/>
                  <a:pt x="19146" y="1259"/>
                </a:cubicBezTo>
                <a:cubicBezTo>
                  <a:pt x="19146" y="1259"/>
                  <a:pt x="19041" y="275"/>
                  <a:pt x="18853" y="192"/>
                </a:cubicBezTo>
                <a:cubicBezTo>
                  <a:pt x="18842" y="187"/>
                  <a:pt x="18831" y="185"/>
                  <a:pt x="18819" y="185"/>
                </a:cubicBezTo>
                <a:cubicBezTo>
                  <a:pt x="18619" y="185"/>
                  <a:pt x="18246" y="819"/>
                  <a:pt x="18246" y="819"/>
                </a:cubicBezTo>
                <a:cubicBezTo>
                  <a:pt x="18246" y="819"/>
                  <a:pt x="18309" y="150"/>
                  <a:pt x="17953" y="3"/>
                </a:cubicBezTo>
                <a:cubicBezTo>
                  <a:pt x="17947" y="1"/>
                  <a:pt x="17941" y="0"/>
                  <a:pt x="17934" y="0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33;p63"/>
          <p:cNvSpPr/>
          <p:nvPr/>
        </p:nvSpPr>
        <p:spPr>
          <a:xfrm rot="690811">
            <a:off x="823125" y="97244"/>
            <a:ext cx="401986" cy="366429"/>
          </a:xfrm>
          <a:custGeom>
            <a:avLst/>
            <a:gdLst/>
            <a:ahLst/>
            <a:cxnLst/>
            <a:rect l="l" t="t" r="r" b="b"/>
            <a:pathLst>
              <a:path w="23142" h="21095" extrusionOk="0">
                <a:moveTo>
                  <a:pt x="17934" y="0"/>
                </a:moveTo>
                <a:cubicBezTo>
                  <a:pt x="17515" y="0"/>
                  <a:pt x="15009" y="3735"/>
                  <a:pt x="14103" y="5443"/>
                </a:cubicBezTo>
                <a:cubicBezTo>
                  <a:pt x="13182" y="7180"/>
                  <a:pt x="8349" y="7661"/>
                  <a:pt x="7700" y="7661"/>
                </a:cubicBezTo>
                <a:cubicBezTo>
                  <a:pt x="7031" y="7661"/>
                  <a:pt x="3871" y="7389"/>
                  <a:pt x="5043" y="5778"/>
                </a:cubicBezTo>
                <a:cubicBezTo>
                  <a:pt x="5231" y="5577"/>
                  <a:pt x="5418" y="5495"/>
                  <a:pt x="5595" y="5495"/>
                </a:cubicBezTo>
                <a:cubicBezTo>
                  <a:pt x="6285" y="5495"/>
                  <a:pt x="6834" y="6738"/>
                  <a:pt x="6801" y="7054"/>
                </a:cubicBezTo>
                <a:cubicBezTo>
                  <a:pt x="6807" y="7072"/>
                  <a:pt x="6820" y="7080"/>
                  <a:pt x="6839" y="7080"/>
                </a:cubicBezTo>
                <a:cubicBezTo>
                  <a:pt x="7073" y="7080"/>
                  <a:pt x="8178" y="5800"/>
                  <a:pt x="7617" y="4251"/>
                </a:cubicBezTo>
                <a:cubicBezTo>
                  <a:pt x="7031" y="2965"/>
                  <a:pt x="5665" y="2246"/>
                  <a:pt x="4343" y="2246"/>
                </a:cubicBezTo>
                <a:cubicBezTo>
                  <a:pt x="3256" y="2246"/>
                  <a:pt x="2199" y="2733"/>
                  <a:pt x="1633" y="3790"/>
                </a:cubicBezTo>
                <a:cubicBezTo>
                  <a:pt x="377" y="6155"/>
                  <a:pt x="2302" y="9398"/>
                  <a:pt x="2511" y="9586"/>
                </a:cubicBezTo>
                <a:cubicBezTo>
                  <a:pt x="2511" y="9586"/>
                  <a:pt x="0" y="12034"/>
                  <a:pt x="1946" y="14838"/>
                </a:cubicBezTo>
                <a:cubicBezTo>
                  <a:pt x="2386" y="15570"/>
                  <a:pt x="796" y="16449"/>
                  <a:pt x="503" y="17161"/>
                </a:cubicBezTo>
                <a:cubicBezTo>
                  <a:pt x="210" y="17872"/>
                  <a:pt x="293" y="21094"/>
                  <a:pt x="2114" y="21094"/>
                </a:cubicBezTo>
                <a:cubicBezTo>
                  <a:pt x="3934" y="21094"/>
                  <a:pt x="3223" y="19378"/>
                  <a:pt x="2511" y="18960"/>
                </a:cubicBezTo>
                <a:cubicBezTo>
                  <a:pt x="1779" y="17788"/>
                  <a:pt x="4206" y="16637"/>
                  <a:pt x="4625" y="16282"/>
                </a:cubicBezTo>
                <a:cubicBezTo>
                  <a:pt x="5043" y="15905"/>
                  <a:pt x="6508" y="15110"/>
                  <a:pt x="6403" y="13478"/>
                </a:cubicBezTo>
                <a:cubicBezTo>
                  <a:pt x="6399" y="13345"/>
                  <a:pt x="6516" y="13290"/>
                  <a:pt x="6714" y="13290"/>
                </a:cubicBezTo>
                <a:cubicBezTo>
                  <a:pt x="7542" y="13290"/>
                  <a:pt x="9798" y="14247"/>
                  <a:pt x="10609" y="14399"/>
                </a:cubicBezTo>
                <a:cubicBezTo>
                  <a:pt x="10993" y="14461"/>
                  <a:pt x="11529" y="14498"/>
                  <a:pt x="12068" y="14498"/>
                </a:cubicBezTo>
                <a:cubicBezTo>
                  <a:pt x="12970" y="14498"/>
                  <a:pt x="13880" y="14396"/>
                  <a:pt x="14103" y="14148"/>
                </a:cubicBezTo>
                <a:cubicBezTo>
                  <a:pt x="14113" y="14137"/>
                  <a:pt x="14122" y="14131"/>
                  <a:pt x="14130" y="14131"/>
                </a:cubicBezTo>
                <a:cubicBezTo>
                  <a:pt x="14395" y="14131"/>
                  <a:pt x="13368" y="20081"/>
                  <a:pt x="15379" y="20487"/>
                </a:cubicBezTo>
                <a:cubicBezTo>
                  <a:pt x="15770" y="20566"/>
                  <a:pt x="16123" y="20601"/>
                  <a:pt x="16436" y="20601"/>
                </a:cubicBezTo>
                <a:cubicBezTo>
                  <a:pt x="17800" y="20601"/>
                  <a:pt x="18399" y="19934"/>
                  <a:pt x="17974" y="19253"/>
                </a:cubicBezTo>
                <a:cubicBezTo>
                  <a:pt x="17472" y="18416"/>
                  <a:pt x="16342" y="18625"/>
                  <a:pt x="16928" y="16365"/>
                </a:cubicBezTo>
                <a:cubicBezTo>
                  <a:pt x="17534" y="14106"/>
                  <a:pt x="16970" y="14001"/>
                  <a:pt x="16928" y="13896"/>
                </a:cubicBezTo>
                <a:cubicBezTo>
                  <a:pt x="16907" y="13771"/>
                  <a:pt x="20108" y="10632"/>
                  <a:pt x="20150" y="9168"/>
                </a:cubicBezTo>
                <a:cubicBezTo>
                  <a:pt x="20213" y="7703"/>
                  <a:pt x="19690" y="5297"/>
                  <a:pt x="21552" y="4523"/>
                </a:cubicBezTo>
                <a:cubicBezTo>
                  <a:pt x="23142" y="3874"/>
                  <a:pt x="23079" y="3058"/>
                  <a:pt x="22975" y="2640"/>
                </a:cubicBezTo>
                <a:cubicBezTo>
                  <a:pt x="23016" y="2598"/>
                  <a:pt x="23016" y="2556"/>
                  <a:pt x="23016" y="2514"/>
                </a:cubicBezTo>
                <a:cubicBezTo>
                  <a:pt x="23016" y="2389"/>
                  <a:pt x="22912" y="2284"/>
                  <a:pt x="22786" y="2284"/>
                </a:cubicBezTo>
                <a:cubicBezTo>
                  <a:pt x="22744" y="2284"/>
                  <a:pt x="22703" y="2305"/>
                  <a:pt x="22682" y="2326"/>
                </a:cubicBezTo>
                <a:cubicBezTo>
                  <a:pt x="22343" y="2250"/>
                  <a:pt x="21748" y="2235"/>
                  <a:pt x="21326" y="2235"/>
                </a:cubicBezTo>
                <a:cubicBezTo>
                  <a:pt x="21045" y="2235"/>
                  <a:pt x="20840" y="2242"/>
                  <a:pt x="20840" y="2242"/>
                </a:cubicBezTo>
                <a:cubicBezTo>
                  <a:pt x="20840" y="2242"/>
                  <a:pt x="20631" y="1259"/>
                  <a:pt x="19146" y="1259"/>
                </a:cubicBezTo>
                <a:cubicBezTo>
                  <a:pt x="19146" y="1259"/>
                  <a:pt x="19041" y="275"/>
                  <a:pt x="18853" y="192"/>
                </a:cubicBezTo>
                <a:cubicBezTo>
                  <a:pt x="18842" y="187"/>
                  <a:pt x="18831" y="185"/>
                  <a:pt x="18819" y="185"/>
                </a:cubicBezTo>
                <a:cubicBezTo>
                  <a:pt x="18619" y="185"/>
                  <a:pt x="18246" y="819"/>
                  <a:pt x="18246" y="819"/>
                </a:cubicBezTo>
                <a:cubicBezTo>
                  <a:pt x="18246" y="819"/>
                  <a:pt x="18309" y="150"/>
                  <a:pt x="17953" y="3"/>
                </a:cubicBezTo>
                <a:cubicBezTo>
                  <a:pt x="17947" y="1"/>
                  <a:pt x="17941" y="0"/>
                  <a:pt x="17934" y="0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CAB36FD-369E-8440-9479-056DCF7AB43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4A103-D24B-F4FF-324A-893BA1980C0D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3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3"/>
          <p:cNvSpPr txBox="1">
            <a:spLocks noGrp="1"/>
          </p:cNvSpPr>
          <p:nvPr>
            <p:ph type="title"/>
          </p:nvPr>
        </p:nvSpPr>
        <p:spPr>
          <a:xfrm>
            <a:off x="945266" y="2001476"/>
            <a:ext cx="2013930" cy="386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1000"/>
              </a:spcAft>
            </a:pPr>
            <a:r>
              <a:rPr lang="pt-BR" sz="1600" dirty="0">
                <a:solidFill>
                  <a:schemeClr val="bg1"/>
                </a:solidFill>
              </a:rPr>
              <a:t>Rapidez no atendimento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98" name="Google Shape;698;p53"/>
          <p:cNvSpPr txBox="1">
            <a:spLocks noGrp="1"/>
          </p:cNvSpPr>
          <p:nvPr>
            <p:ph type="title" idx="2"/>
          </p:nvPr>
        </p:nvSpPr>
        <p:spPr>
          <a:xfrm>
            <a:off x="3835126" y="2213719"/>
            <a:ext cx="1992717" cy="342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Arial,Sans-Serif"/>
              <a:buChar char="•"/>
            </a:pPr>
            <a:r>
              <a:rPr lang="pt-BR" sz="1600" dirty="0">
                <a:solidFill>
                  <a:schemeClr val="bg1"/>
                </a:solidFill>
                <a:cs typeface="Arial"/>
              </a:rPr>
              <a:t>Fluidez e automação</a:t>
            </a:r>
            <a:endParaRPr lang="en-US" sz="1600" b="0" dirty="0">
              <a:solidFill>
                <a:schemeClr val="bg1"/>
              </a:solidFill>
              <a:cs typeface="Arial"/>
            </a:endParaRPr>
          </a:p>
          <a:p>
            <a:pPr marL="0" lvl="0" indent="0" algn="ctr">
              <a:spcBef>
                <a:spcPts val="0"/>
              </a:spcBef>
              <a:spcAft>
                <a:spcPts val="1000"/>
              </a:spcAft>
              <a:buNone/>
            </a:pP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699" name="Google Shape;699;p53"/>
          <p:cNvSpPr txBox="1">
            <a:spLocks noGrp="1"/>
          </p:cNvSpPr>
          <p:nvPr>
            <p:ph type="title" idx="3"/>
          </p:nvPr>
        </p:nvSpPr>
        <p:spPr>
          <a:xfrm>
            <a:off x="6361662" y="2040242"/>
            <a:ext cx="2474285" cy="342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Arial,Sans-Serif"/>
              <a:buChar char="•"/>
            </a:pPr>
            <a:r>
              <a:rPr lang="pt-BR" sz="1600" dirty="0">
                <a:solidFill>
                  <a:schemeClr val="bg1"/>
                </a:solidFill>
                <a:cs typeface="Arial"/>
              </a:rPr>
              <a:t>Chamativo</a:t>
            </a:r>
            <a:r>
              <a:rPr lang="pt-BR" sz="1600" dirty="0">
                <a:solidFill>
                  <a:srgbClr val="0E223B"/>
                </a:solidFill>
                <a:cs typeface="Arial"/>
              </a:rPr>
              <a:t> </a:t>
            </a:r>
            <a:r>
              <a:rPr lang="pt-BR" sz="1600" dirty="0">
                <a:solidFill>
                  <a:schemeClr val="bg1"/>
                </a:solidFill>
                <a:cs typeface="Arial"/>
              </a:rPr>
              <a:t>para</a:t>
            </a:r>
            <a:r>
              <a:rPr lang="pt-BR" sz="1600" dirty="0">
                <a:solidFill>
                  <a:srgbClr val="0E223B"/>
                </a:solidFill>
                <a:cs typeface="Arial"/>
              </a:rPr>
              <a:t> </a:t>
            </a:r>
            <a:r>
              <a:rPr lang="pt-BR" sz="1600" dirty="0">
                <a:solidFill>
                  <a:schemeClr val="bg1"/>
                </a:solidFill>
                <a:cs typeface="Arial"/>
              </a:rPr>
              <a:t>clientes</a:t>
            </a:r>
            <a:endParaRPr lang="en-US" sz="1600">
              <a:solidFill>
                <a:schemeClr val="bg1"/>
              </a:solidFill>
              <a:cs typeface="Arial"/>
            </a:endParaRPr>
          </a:p>
        </p:txBody>
      </p:sp>
      <p:sp>
        <p:nvSpPr>
          <p:cNvPr id="696" name="Google Shape;696;p53"/>
          <p:cNvSpPr txBox="1">
            <a:spLocks noGrp="1"/>
          </p:cNvSpPr>
          <p:nvPr>
            <p:ph type="title" idx="9"/>
          </p:nvPr>
        </p:nvSpPr>
        <p:spPr>
          <a:xfrm>
            <a:off x="605700" y="431850"/>
            <a:ext cx="747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E223B"/>
                </a:solidFill>
              </a:rPr>
              <a:t>Alternativas</a:t>
            </a:r>
            <a:endParaRPr dirty="0">
              <a:solidFill>
                <a:srgbClr val="0E223B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5B7104-8F0F-21D9-75D5-01BCEEB65DFC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FEE7C07-BDA8-5500-DEE7-29EAAA870F4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209A210-2ED2-F6B0-39A4-2ECEFD6EFFE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39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" grpId="0"/>
      <p:bldP spid="698" grpId="0"/>
      <p:bldP spid="699" grpId="0"/>
      <p:bldP spid="6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4"/>
          <p:cNvSpPr/>
          <p:nvPr/>
        </p:nvSpPr>
        <p:spPr>
          <a:xfrm rot="8852979">
            <a:off x="1499397" y="1564044"/>
            <a:ext cx="1710860" cy="1290763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23B"/>
              </a:solidFill>
            </a:endParaRPr>
          </a:p>
        </p:txBody>
      </p:sp>
      <p:sp>
        <p:nvSpPr>
          <p:cNvPr id="901" name="Google Shape;901;p64"/>
          <p:cNvSpPr/>
          <p:nvPr/>
        </p:nvSpPr>
        <p:spPr>
          <a:xfrm rot="-9989560">
            <a:off x="1496249" y="3211926"/>
            <a:ext cx="1511906" cy="1226926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E223B"/>
              </a:solidFill>
            </a:endParaRPr>
          </a:p>
        </p:txBody>
      </p:sp>
      <p:sp>
        <p:nvSpPr>
          <p:cNvPr id="902" name="Google Shape;902;p64"/>
          <p:cNvSpPr/>
          <p:nvPr/>
        </p:nvSpPr>
        <p:spPr>
          <a:xfrm rot="-10078550">
            <a:off x="3683452" y="3204846"/>
            <a:ext cx="1647602" cy="1299499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E223B"/>
              </a:solidFill>
              <a:latin typeface="Comfortaa" panose="020B0604020202020204" charset="0"/>
            </a:endParaRPr>
          </a:p>
        </p:txBody>
      </p:sp>
      <p:sp>
        <p:nvSpPr>
          <p:cNvPr id="903" name="Google Shape;903;p64"/>
          <p:cNvSpPr/>
          <p:nvPr/>
        </p:nvSpPr>
        <p:spPr>
          <a:xfrm rot="1752648">
            <a:off x="3922336" y="1564216"/>
            <a:ext cx="1466571" cy="1339653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E223B"/>
              </a:solidFill>
              <a:latin typeface="Comfortaa" panose="020B0604020202020204" charset="0"/>
            </a:endParaRPr>
          </a:p>
        </p:txBody>
      </p:sp>
      <p:sp>
        <p:nvSpPr>
          <p:cNvPr id="905" name="Google Shape;905;p64"/>
          <p:cNvSpPr/>
          <p:nvPr/>
        </p:nvSpPr>
        <p:spPr>
          <a:xfrm rot="1928444">
            <a:off x="6245277" y="3264378"/>
            <a:ext cx="1557803" cy="1264135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E223B"/>
              </a:solidFill>
            </a:endParaRPr>
          </a:p>
        </p:txBody>
      </p:sp>
      <p:sp>
        <p:nvSpPr>
          <p:cNvPr id="906" name="Google Shape;906;p64"/>
          <p:cNvSpPr/>
          <p:nvPr/>
        </p:nvSpPr>
        <p:spPr>
          <a:xfrm rot="-10455312">
            <a:off x="6120985" y="1715355"/>
            <a:ext cx="1554294" cy="1261263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E223B"/>
              </a:solidFill>
            </a:endParaRPr>
          </a:p>
        </p:txBody>
      </p:sp>
      <p:sp>
        <p:nvSpPr>
          <p:cNvPr id="907" name="Google Shape;907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223B"/>
                </a:solidFill>
              </a:rPr>
              <a:t>Justificativa</a:t>
            </a:r>
            <a:endParaRPr dirty="0">
              <a:solidFill>
                <a:srgbClr val="0E223B"/>
              </a:solidFill>
            </a:endParaRPr>
          </a:p>
        </p:txBody>
      </p:sp>
      <p:sp>
        <p:nvSpPr>
          <p:cNvPr id="908" name="Google Shape;908;p64"/>
          <p:cNvSpPr txBox="1">
            <a:spLocks noGrp="1"/>
          </p:cNvSpPr>
          <p:nvPr>
            <p:ph type="subTitle" idx="1"/>
          </p:nvPr>
        </p:nvSpPr>
        <p:spPr>
          <a:xfrm>
            <a:off x="1568442" y="1989914"/>
            <a:ext cx="1510930" cy="710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Comfortaa" panose="020B0604020202020204" charset="0"/>
              </a:rPr>
              <a:t>Conveniência</a:t>
            </a:r>
            <a:endParaRPr b="1" dirty="0">
              <a:solidFill>
                <a:schemeClr val="bg1"/>
              </a:solidFill>
              <a:latin typeface="Comforta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909" name="Google Shape;909;p64"/>
          <p:cNvSpPr txBox="1">
            <a:spLocks noGrp="1"/>
          </p:cNvSpPr>
          <p:nvPr>
            <p:ph type="subTitle" idx="2"/>
          </p:nvPr>
        </p:nvSpPr>
        <p:spPr>
          <a:xfrm>
            <a:off x="4003650" y="1897577"/>
            <a:ext cx="118557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0E223B"/>
                </a:solidFill>
                <a:latin typeface="Comfortaa" panose="020B0604020202020204" charset="0"/>
              </a:rPr>
              <a:t>Facilidade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0E223B"/>
                </a:solidFill>
                <a:latin typeface="Comfortaa" panose="020B0604020202020204" charset="0"/>
              </a:rPr>
              <a:t>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0E223B"/>
                </a:solidFill>
                <a:latin typeface="Comfortaa" panose="020B0604020202020204" charset="0"/>
              </a:rPr>
              <a:t>Acesso</a:t>
            </a:r>
            <a:endParaRPr b="1" dirty="0">
              <a:solidFill>
                <a:srgbClr val="0E223B"/>
              </a:solidFill>
              <a:latin typeface="Comforta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E223B"/>
              </a:solidFill>
              <a:latin typeface="Comfortaa" panose="020B0604020202020204" charset="0"/>
            </a:endParaRPr>
          </a:p>
        </p:txBody>
      </p:sp>
      <p:sp>
        <p:nvSpPr>
          <p:cNvPr id="910" name="Google Shape;910;p64"/>
          <p:cNvSpPr txBox="1">
            <a:spLocks noGrp="1"/>
          </p:cNvSpPr>
          <p:nvPr>
            <p:ph type="subTitle" idx="3"/>
          </p:nvPr>
        </p:nvSpPr>
        <p:spPr>
          <a:xfrm>
            <a:off x="6405293" y="1897577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Comfortaa" panose="020B0604020202020204" charset="0"/>
              </a:rPr>
              <a:t>Menor Tempo de Espera</a:t>
            </a:r>
            <a:endParaRPr b="1" dirty="0">
              <a:solidFill>
                <a:schemeClr val="bg1"/>
              </a:solidFill>
              <a:latin typeface="Comforta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  <p:sp>
        <p:nvSpPr>
          <p:cNvPr id="911" name="Google Shape;911;p64"/>
          <p:cNvSpPr txBox="1">
            <a:spLocks noGrp="1"/>
          </p:cNvSpPr>
          <p:nvPr>
            <p:ph type="subTitle" idx="4"/>
          </p:nvPr>
        </p:nvSpPr>
        <p:spPr>
          <a:xfrm>
            <a:off x="1568442" y="3549950"/>
            <a:ext cx="1422495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b="1" dirty="0">
                <a:solidFill>
                  <a:srgbClr val="0E223B"/>
                </a:solidFill>
                <a:latin typeface="Comfortaa" panose="020B0604020202020204" charset="0"/>
              </a:rPr>
              <a:t>Organização</a:t>
            </a:r>
            <a:endParaRPr b="1" dirty="0">
              <a:solidFill>
                <a:srgbClr val="0E223B"/>
              </a:solidFill>
              <a:latin typeface="Comfortaa" panose="020B0604020202020204" charset="0"/>
            </a:endParaRPr>
          </a:p>
        </p:txBody>
      </p:sp>
      <p:sp>
        <p:nvSpPr>
          <p:cNvPr id="912" name="Google Shape;912;p64"/>
          <p:cNvSpPr txBox="1">
            <a:spLocks noGrp="1"/>
          </p:cNvSpPr>
          <p:nvPr>
            <p:ph type="subTitle" idx="5"/>
          </p:nvPr>
        </p:nvSpPr>
        <p:spPr>
          <a:xfrm>
            <a:off x="3879462" y="3449265"/>
            <a:ext cx="1376375" cy="709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Comfortaa" panose="020B0604020202020204" charset="0"/>
              </a:rPr>
              <a:t>Lembretes Automáticos</a:t>
            </a:r>
            <a:endParaRPr b="1" dirty="0">
              <a:solidFill>
                <a:schemeClr val="bg1"/>
              </a:solidFill>
              <a:latin typeface="Comforta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  <p:sp>
        <p:nvSpPr>
          <p:cNvPr id="913" name="Google Shape;913;p64"/>
          <p:cNvSpPr txBox="1">
            <a:spLocks noGrp="1"/>
          </p:cNvSpPr>
          <p:nvPr>
            <p:ph type="subTitle" idx="6"/>
          </p:nvPr>
        </p:nvSpPr>
        <p:spPr>
          <a:xfrm>
            <a:off x="6259079" y="3549950"/>
            <a:ext cx="1399221" cy="773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0E223B"/>
                </a:solidFill>
                <a:latin typeface="Comfortaa" panose="020B0604020202020204" charset="0"/>
              </a:rPr>
              <a:t>Melhor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0E223B"/>
                </a:solidFill>
                <a:latin typeface="Comfortaa" panose="020B0604020202020204" charset="0"/>
              </a:rPr>
              <a:t>Atendimento</a:t>
            </a:r>
            <a:endParaRPr b="1" dirty="0">
              <a:solidFill>
                <a:srgbClr val="0E223B"/>
              </a:solidFill>
              <a:latin typeface="Comfortaa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E223B"/>
              </a:solidFill>
              <a:latin typeface="Comfortaa" panose="020B0604020202020204" charset="0"/>
            </a:endParaRPr>
          </a:p>
        </p:txBody>
      </p:sp>
      <p:grpSp>
        <p:nvGrpSpPr>
          <p:cNvPr id="914" name="Google Shape;914;p64"/>
          <p:cNvGrpSpPr/>
          <p:nvPr/>
        </p:nvGrpSpPr>
        <p:grpSpPr>
          <a:xfrm>
            <a:off x="373663" y="289764"/>
            <a:ext cx="658944" cy="702424"/>
            <a:chOff x="1022763" y="1902989"/>
            <a:chExt cx="658944" cy="702424"/>
          </a:xfrm>
        </p:grpSpPr>
        <p:sp>
          <p:nvSpPr>
            <p:cNvPr id="915" name="Google Shape;915;p64"/>
            <p:cNvSpPr/>
            <p:nvPr/>
          </p:nvSpPr>
          <p:spPr>
            <a:xfrm rot="20287434" flipH="1">
              <a:off x="1280229" y="2343822"/>
              <a:ext cx="401478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rgbClr val="00C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223B"/>
                </a:solidFill>
              </a:endParaRPr>
            </a:p>
          </p:txBody>
        </p:sp>
        <p:sp>
          <p:nvSpPr>
            <p:cNvPr id="916" name="Google Shape;916;p64"/>
            <p:cNvSpPr/>
            <p:nvPr/>
          </p:nvSpPr>
          <p:spPr>
            <a:xfrm rot="14400201" flipH="1">
              <a:off x="952823" y="1972929"/>
              <a:ext cx="401472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rgbClr val="00C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223B"/>
                </a:solidFill>
              </a:endParaRPr>
            </a:p>
          </p:txBody>
        </p:sp>
      </p:grpSp>
      <p:grpSp>
        <p:nvGrpSpPr>
          <p:cNvPr id="917" name="Google Shape;917;p64"/>
          <p:cNvGrpSpPr/>
          <p:nvPr/>
        </p:nvGrpSpPr>
        <p:grpSpPr>
          <a:xfrm rot="5400000">
            <a:off x="8103857" y="4129676"/>
            <a:ext cx="897330" cy="707275"/>
            <a:chOff x="7306762" y="3388888"/>
            <a:chExt cx="897330" cy="707275"/>
          </a:xfrm>
        </p:grpSpPr>
        <p:sp>
          <p:nvSpPr>
            <p:cNvPr id="918" name="Google Shape;918;p64"/>
            <p:cNvSpPr/>
            <p:nvPr/>
          </p:nvSpPr>
          <p:spPr>
            <a:xfrm rot="1312566">
              <a:off x="7341053" y="3769199"/>
              <a:ext cx="401478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rgbClr val="00C9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223B"/>
                </a:solidFill>
              </a:endParaRPr>
            </a:p>
          </p:txBody>
        </p:sp>
        <p:sp>
          <p:nvSpPr>
            <p:cNvPr id="919" name="Google Shape;919;p64"/>
            <p:cNvSpPr/>
            <p:nvPr/>
          </p:nvSpPr>
          <p:spPr>
            <a:xfrm rot="7199799">
              <a:off x="7789727" y="3497341"/>
              <a:ext cx="401472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rgbClr val="0E2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223B"/>
                </a:solidFill>
              </a:endParaRPr>
            </a:p>
          </p:txBody>
        </p:sp>
      </p:grpSp>
      <p:sp>
        <p:nvSpPr>
          <p:cNvPr id="21" name="Google Shape;833;p63"/>
          <p:cNvSpPr/>
          <p:nvPr/>
        </p:nvSpPr>
        <p:spPr>
          <a:xfrm rot="956605" flipH="1">
            <a:off x="8028183" y="4596654"/>
            <a:ext cx="353992" cy="322680"/>
          </a:xfrm>
          <a:custGeom>
            <a:avLst/>
            <a:gdLst/>
            <a:ahLst/>
            <a:cxnLst/>
            <a:rect l="l" t="t" r="r" b="b"/>
            <a:pathLst>
              <a:path w="23142" h="21095" extrusionOk="0">
                <a:moveTo>
                  <a:pt x="17934" y="0"/>
                </a:moveTo>
                <a:cubicBezTo>
                  <a:pt x="17515" y="0"/>
                  <a:pt x="15009" y="3735"/>
                  <a:pt x="14103" y="5443"/>
                </a:cubicBezTo>
                <a:cubicBezTo>
                  <a:pt x="13182" y="7180"/>
                  <a:pt x="8349" y="7661"/>
                  <a:pt x="7700" y="7661"/>
                </a:cubicBezTo>
                <a:cubicBezTo>
                  <a:pt x="7031" y="7661"/>
                  <a:pt x="3871" y="7389"/>
                  <a:pt x="5043" y="5778"/>
                </a:cubicBezTo>
                <a:cubicBezTo>
                  <a:pt x="5231" y="5577"/>
                  <a:pt x="5418" y="5495"/>
                  <a:pt x="5595" y="5495"/>
                </a:cubicBezTo>
                <a:cubicBezTo>
                  <a:pt x="6285" y="5495"/>
                  <a:pt x="6834" y="6738"/>
                  <a:pt x="6801" y="7054"/>
                </a:cubicBezTo>
                <a:cubicBezTo>
                  <a:pt x="6807" y="7072"/>
                  <a:pt x="6820" y="7080"/>
                  <a:pt x="6839" y="7080"/>
                </a:cubicBezTo>
                <a:cubicBezTo>
                  <a:pt x="7073" y="7080"/>
                  <a:pt x="8178" y="5800"/>
                  <a:pt x="7617" y="4251"/>
                </a:cubicBezTo>
                <a:cubicBezTo>
                  <a:pt x="7031" y="2965"/>
                  <a:pt x="5665" y="2246"/>
                  <a:pt x="4343" y="2246"/>
                </a:cubicBezTo>
                <a:cubicBezTo>
                  <a:pt x="3256" y="2246"/>
                  <a:pt x="2199" y="2733"/>
                  <a:pt x="1633" y="3790"/>
                </a:cubicBezTo>
                <a:cubicBezTo>
                  <a:pt x="377" y="6155"/>
                  <a:pt x="2302" y="9398"/>
                  <a:pt x="2511" y="9586"/>
                </a:cubicBezTo>
                <a:cubicBezTo>
                  <a:pt x="2511" y="9586"/>
                  <a:pt x="0" y="12034"/>
                  <a:pt x="1946" y="14838"/>
                </a:cubicBezTo>
                <a:cubicBezTo>
                  <a:pt x="2386" y="15570"/>
                  <a:pt x="796" y="16449"/>
                  <a:pt x="503" y="17161"/>
                </a:cubicBezTo>
                <a:cubicBezTo>
                  <a:pt x="210" y="17872"/>
                  <a:pt x="293" y="21094"/>
                  <a:pt x="2114" y="21094"/>
                </a:cubicBezTo>
                <a:cubicBezTo>
                  <a:pt x="3934" y="21094"/>
                  <a:pt x="3223" y="19378"/>
                  <a:pt x="2511" y="18960"/>
                </a:cubicBezTo>
                <a:cubicBezTo>
                  <a:pt x="1779" y="17788"/>
                  <a:pt x="4206" y="16637"/>
                  <a:pt x="4625" y="16282"/>
                </a:cubicBezTo>
                <a:cubicBezTo>
                  <a:pt x="5043" y="15905"/>
                  <a:pt x="6508" y="15110"/>
                  <a:pt x="6403" y="13478"/>
                </a:cubicBezTo>
                <a:cubicBezTo>
                  <a:pt x="6399" y="13345"/>
                  <a:pt x="6516" y="13290"/>
                  <a:pt x="6714" y="13290"/>
                </a:cubicBezTo>
                <a:cubicBezTo>
                  <a:pt x="7542" y="13290"/>
                  <a:pt x="9798" y="14247"/>
                  <a:pt x="10609" y="14399"/>
                </a:cubicBezTo>
                <a:cubicBezTo>
                  <a:pt x="10993" y="14461"/>
                  <a:pt x="11529" y="14498"/>
                  <a:pt x="12068" y="14498"/>
                </a:cubicBezTo>
                <a:cubicBezTo>
                  <a:pt x="12970" y="14498"/>
                  <a:pt x="13880" y="14396"/>
                  <a:pt x="14103" y="14148"/>
                </a:cubicBezTo>
                <a:cubicBezTo>
                  <a:pt x="14113" y="14137"/>
                  <a:pt x="14122" y="14131"/>
                  <a:pt x="14130" y="14131"/>
                </a:cubicBezTo>
                <a:cubicBezTo>
                  <a:pt x="14395" y="14131"/>
                  <a:pt x="13368" y="20081"/>
                  <a:pt x="15379" y="20487"/>
                </a:cubicBezTo>
                <a:cubicBezTo>
                  <a:pt x="15770" y="20566"/>
                  <a:pt x="16123" y="20601"/>
                  <a:pt x="16436" y="20601"/>
                </a:cubicBezTo>
                <a:cubicBezTo>
                  <a:pt x="17800" y="20601"/>
                  <a:pt x="18399" y="19934"/>
                  <a:pt x="17974" y="19253"/>
                </a:cubicBezTo>
                <a:cubicBezTo>
                  <a:pt x="17472" y="18416"/>
                  <a:pt x="16342" y="18625"/>
                  <a:pt x="16928" y="16365"/>
                </a:cubicBezTo>
                <a:cubicBezTo>
                  <a:pt x="17534" y="14106"/>
                  <a:pt x="16970" y="14001"/>
                  <a:pt x="16928" y="13896"/>
                </a:cubicBezTo>
                <a:cubicBezTo>
                  <a:pt x="16907" y="13771"/>
                  <a:pt x="20108" y="10632"/>
                  <a:pt x="20150" y="9168"/>
                </a:cubicBezTo>
                <a:cubicBezTo>
                  <a:pt x="20213" y="7703"/>
                  <a:pt x="19690" y="5297"/>
                  <a:pt x="21552" y="4523"/>
                </a:cubicBezTo>
                <a:cubicBezTo>
                  <a:pt x="23142" y="3874"/>
                  <a:pt x="23079" y="3058"/>
                  <a:pt x="22975" y="2640"/>
                </a:cubicBezTo>
                <a:cubicBezTo>
                  <a:pt x="23016" y="2598"/>
                  <a:pt x="23016" y="2556"/>
                  <a:pt x="23016" y="2514"/>
                </a:cubicBezTo>
                <a:cubicBezTo>
                  <a:pt x="23016" y="2389"/>
                  <a:pt x="22912" y="2284"/>
                  <a:pt x="22786" y="2284"/>
                </a:cubicBezTo>
                <a:cubicBezTo>
                  <a:pt x="22744" y="2284"/>
                  <a:pt x="22703" y="2305"/>
                  <a:pt x="22682" y="2326"/>
                </a:cubicBezTo>
                <a:cubicBezTo>
                  <a:pt x="22343" y="2250"/>
                  <a:pt x="21748" y="2235"/>
                  <a:pt x="21326" y="2235"/>
                </a:cubicBezTo>
                <a:cubicBezTo>
                  <a:pt x="21045" y="2235"/>
                  <a:pt x="20840" y="2242"/>
                  <a:pt x="20840" y="2242"/>
                </a:cubicBezTo>
                <a:cubicBezTo>
                  <a:pt x="20840" y="2242"/>
                  <a:pt x="20631" y="1259"/>
                  <a:pt x="19146" y="1259"/>
                </a:cubicBezTo>
                <a:cubicBezTo>
                  <a:pt x="19146" y="1259"/>
                  <a:pt x="19041" y="275"/>
                  <a:pt x="18853" y="192"/>
                </a:cubicBezTo>
                <a:cubicBezTo>
                  <a:pt x="18842" y="187"/>
                  <a:pt x="18831" y="185"/>
                  <a:pt x="18819" y="185"/>
                </a:cubicBezTo>
                <a:cubicBezTo>
                  <a:pt x="18619" y="185"/>
                  <a:pt x="18246" y="819"/>
                  <a:pt x="18246" y="819"/>
                </a:cubicBezTo>
                <a:cubicBezTo>
                  <a:pt x="18246" y="819"/>
                  <a:pt x="18309" y="150"/>
                  <a:pt x="17953" y="3"/>
                </a:cubicBezTo>
                <a:cubicBezTo>
                  <a:pt x="17947" y="1"/>
                  <a:pt x="17941" y="0"/>
                  <a:pt x="17934" y="0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33;p63"/>
          <p:cNvSpPr/>
          <p:nvPr/>
        </p:nvSpPr>
        <p:spPr>
          <a:xfrm rot="690811">
            <a:off x="823125" y="97244"/>
            <a:ext cx="401986" cy="366429"/>
          </a:xfrm>
          <a:custGeom>
            <a:avLst/>
            <a:gdLst/>
            <a:ahLst/>
            <a:cxnLst/>
            <a:rect l="l" t="t" r="r" b="b"/>
            <a:pathLst>
              <a:path w="23142" h="21095" extrusionOk="0">
                <a:moveTo>
                  <a:pt x="17934" y="0"/>
                </a:moveTo>
                <a:cubicBezTo>
                  <a:pt x="17515" y="0"/>
                  <a:pt x="15009" y="3735"/>
                  <a:pt x="14103" y="5443"/>
                </a:cubicBezTo>
                <a:cubicBezTo>
                  <a:pt x="13182" y="7180"/>
                  <a:pt x="8349" y="7661"/>
                  <a:pt x="7700" y="7661"/>
                </a:cubicBezTo>
                <a:cubicBezTo>
                  <a:pt x="7031" y="7661"/>
                  <a:pt x="3871" y="7389"/>
                  <a:pt x="5043" y="5778"/>
                </a:cubicBezTo>
                <a:cubicBezTo>
                  <a:pt x="5231" y="5577"/>
                  <a:pt x="5418" y="5495"/>
                  <a:pt x="5595" y="5495"/>
                </a:cubicBezTo>
                <a:cubicBezTo>
                  <a:pt x="6285" y="5495"/>
                  <a:pt x="6834" y="6738"/>
                  <a:pt x="6801" y="7054"/>
                </a:cubicBezTo>
                <a:cubicBezTo>
                  <a:pt x="6807" y="7072"/>
                  <a:pt x="6820" y="7080"/>
                  <a:pt x="6839" y="7080"/>
                </a:cubicBezTo>
                <a:cubicBezTo>
                  <a:pt x="7073" y="7080"/>
                  <a:pt x="8178" y="5800"/>
                  <a:pt x="7617" y="4251"/>
                </a:cubicBezTo>
                <a:cubicBezTo>
                  <a:pt x="7031" y="2965"/>
                  <a:pt x="5665" y="2246"/>
                  <a:pt x="4343" y="2246"/>
                </a:cubicBezTo>
                <a:cubicBezTo>
                  <a:pt x="3256" y="2246"/>
                  <a:pt x="2199" y="2733"/>
                  <a:pt x="1633" y="3790"/>
                </a:cubicBezTo>
                <a:cubicBezTo>
                  <a:pt x="377" y="6155"/>
                  <a:pt x="2302" y="9398"/>
                  <a:pt x="2511" y="9586"/>
                </a:cubicBezTo>
                <a:cubicBezTo>
                  <a:pt x="2511" y="9586"/>
                  <a:pt x="0" y="12034"/>
                  <a:pt x="1946" y="14838"/>
                </a:cubicBezTo>
                <a:cubicBezTo>
                  <a:pt x="2386" y="15570"/>
                  <a:pt x="796" y="16449"/>
                  <a:pt x="503" y="17161"/>
                </a:cubicBezTo>
                <a:cubicBezTo>
                  <a:pt x="210" y="17872"/>
                  <a:pt x="293" y="21094"/>
                  <a:pt x="2114" y="21094"/>
                </a:cubicBezTo>
                <a:cubicBezTo>
                  <a:pt x="3934" y="21094"/>
                  <a:pt x="3223" y="19378"/>
                  <a:pt x="2511" y="18960"/>
                </a:cubicBezTo>
                <a:cubicBezTo>
                  <a:pt x="1779" y="17788"/>
                  <a:pt x="4206" y="16637"/>
                  <a:pt x="4625" y="16282"/>
                </a:cubicBezTo>
                <a:cubicBezTo>
                  <a:pt x="5043" y="15905"/>
                  <a:pt x="6508" y="15110"/>
                  <a:pt x="6403" y="13478"/>
                </a:cubicBezTo>
                <a:cubicBezTo>
                  <a:pt x="6399" y="13345"/>
                  <a:pt x="6516" y="13290"/>
                  <a:pt x="6714" y="13290"/>
                </a:cubicBezTo>
                <a:cubicBezTo>
                  <a:pt x="7542" y="13290"/>
                  <a:pt x="9798" y="14247"/>
                  <a:pt x="10609" y="14399"/>
                </a:cubicBezTo>
                <a:cubicBezTo>
                  <a:pt x="10993" y="14461"/>
                  <a:pt x="11529" y="14498"/>
                  <a:pt x="12068" y="14498"/>
                </a:cubicBezTo>
                <a:cubicBezTo>
                  <a:pt x="12970" y="14498"/>
                  <a:pt x="13880" y="14396"/>
                  <a:pt x="14103" y="14148"/>
                </a:cubicBezTo>
                <a:cubicBezTo>
                  <a:pt x="14113" y="14137"/>
                  <a:pt x="14122" y="14131"/>
                  <a:pt x="14130" y="14131"/>
                </a:cubicBezTo>
                <a:cubicBezTo>
                  <a:pt x="14395" y="14131"/>
                  <a:pt x="13368" y="20081"/>
                  <a:pt x="15379" y="20487"/>
                </a:cubicBezTo>
                <a:cubicBezTo>
                  <a:pt x="15770" y="20566"/>
                  <a:pt x="16123" y="20601"/>
                  <a:pt x="16436" y="20601"/>
                </a:cubicBezTo>
                <a:cubicBezTo>
                  <a:pt x="17800" y="20601"/>
                  <a:pt x="18399" y="19934"/>
                  <a:pt x="17974" y="19253"/>
                </a:cubicBezTo>
                <a:cubicBezTo>
                  <a:pt x="17472" y="18416"/>
                  <a:pt x="16342" y="18625"/>
                  <a:pt x="16928" y="16365"/>
                </a:cubicBezTo>
                <a:cubicBezTo>
                  <a:pt x="17534" y="14106"/>
                  <a:pt x="16970" y="14001"/>
                  <a:pt x="16928" y="13896"/>
                </a:cubicBezTo>
                <a:cubicBezTo>
                  <a:pt x="16907" y="13771"/>
                  <a:pt x="20108" y="10632"/>
                  <a:pt x="20150" y="9168"/>
                </a:cubicBezTo>
                <a:cubicBezTo>
                  <a:pt x="20213" y="7703"/>
                  <a:pt x="19690" y="5297"/>
                  <a:pt x="21552" y="4523"/>
                </a:cubicBezTo>
                <a:cubicBezTo>
                  <a:pt x="23142" y="3874"/>
                  <a:pt x="23079" y="3058"/>
                  <a:pt x="22975" y="2640"/>
                </a:cubicBezTo>
                <a:cubicBezTo>
                  <a:pt x="23016" y="2598"/>
                  <a:pt x="23016" y="2556"/>
                  <a:pt x="23016" y="2514"/>
                </a:cubicBezTo>
                <a:cubicBezTo>
                  <a:pt x="23016" y="2389"/>
                  <a:pt x="22912" y="2284"/>
                  <a:pt x="22786" y="2284"/>
                </a:cubicBezTo>
                <a:cubicBezTo>
                  <a:pt x="22744" y="2284"/>
                  <a:pt x="22703" y="2305"/>
                  <a:pt x="22682" y="2326"/>
                </a:cubicBezTo>
                <a:cubicBezTo>
                  <a:pt x="22343" y="2250"/>
                  <a:pt x="21748" y="2235"/>
                  <a:pt x="21326" y="2235"/>
                </a:cubicBezTo>
                <a:cubicBezTo>
                  <a:pt x="21045" y="2235"/>
                  <a:pt x="20840" y="2242"/>
                  <a:pt x="20840" y="2242"/>
                </a:cubicBezTo>
                <a:cubicBezTo>
                  <a:pt x="20840" y="2242"/>
                  <a:pt x="20631" y="1259"/>
                  <a:pt x="19146" y="1259"/>
                </a:cubicBezTo>
                <a:cubicBezTo>
                  <a:pt x="19146" y="1259"/>
                  <a:pt x="19041" y="275"/>
                  <a:pt x="18853" y="192"/>
                </a:cubicBezTo>
                <a:cubicBezTo>
                  <a:pt x="18842" y="187"/>
                  <a:pt x="18831" y="185"/>
                  <a:pt x="18819" y="185"/>
                </a:cubicBezTo>
                <a:cubicBezTo>
                  <a:pt x="18619" y="185"/>
                  <a:pt x="18246" y="819"/>
                  <a:pt x="18246" y="819"/>
                </a:cubicBezTo>
                <a:cubicBezTo>
                  <a:pt x="18246" y="819"/>
                  <a:pt x="18309" y="150"/>
                  <a:pt x="17953" y="3"/>
                </a:cubicBezTo>
                <a:cubicBezTo>
                  <a:pt x="17947" y="1"/>
                  <a:pt x="17941" y="0"/>
                  <a:pt x="17934" y="0"/>
                </a:cubicBezTo>
                <a:close/>
              </a:path>
            </a:pathLst>
          </a:custGeom>
          <a:solidFill>
            <a:srgbClr val="0E22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ipse 55"/>
          <p:cNvSpPr/>
          <p:nvPr/>
        </p:nvSpPr>
        <p:spPr>
          <a:xfrm>
            <a:off x="7284768" y="1630138"/>
            <a:ext cx="720000" cy="72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4239915" y="1630138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/>
          <p:cNvSpPr/>
          <p:nvPr/>
        </p:nvSpPr>
        <p:spPr>
          <a:xfrm>
            <a:off x="1161188" y="1633763"/>
            <a:ext cx="720000" cy="72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3" name="Google Shape;533;p44"/>
          <p:cNvSpPr txBox="1">
            <a:spLocks noGrp="1"/>
          </p:cNvSpPr>
          <p:nvPr>
            <p:ph type="title" idx="4294967295"/>
          </p:nvPr>
        </p:nvSpPr>
        <p:spPr>
          <a:xfrm>
            <a:off x="292050" y="351376"/>
            <a:ext cx="2443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E223B"/>
                </a:solidFill>
              </a:rPr>
              <a:t>Viabilidade</a:t>
            </a:r>
            <a:endParaRPr dirty="0">
              <a:solidFill>
                <a:srgbClr val="0E223B"/>
              </a:solidFill>
            </a:endParaRPr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4294967295"/>
          </p:nvPr>
        </p:nvSpPr>
        <p:spPr>
          <a:xfrm>
            <a:off x="-60885" y="2915372"/>
            <a:ext cx="3149400" cy="770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rgbClr val="0E223B"/>
                </a:solidFill>
              </a:rPr>
              <a:t>Técnica</a:t>
            </a:r>
            <a:br>
              <a:rPr lang="en" sz="2400" dirty="0">
                <a:solidFill>
                  <a:srgbClr val="0E223B"/>
                </a:solidFill>
              </a:rPr>
            </a:br>
            <a:r>
              <a:rPr lang="en" sz="2400" dirty="0">
                <a:solidFill>
                  <a:srgbClr val="0E223B"/>
                </a:solidFill>
              </a:rPr>
              <a:t>Financeira</a:t>
            </a:r>
            <a:endParaRPr sz="2400" dirty="0">
              <a:solidFill>
                <a:srgbClr val="0E223B"/>
              </a:solidFill>
            </a:endParaRPr>
          </a:p>
        </p:txBody>
      </p:sp>
      <p:sp>
        <p:nvSpPr>
          <p:cNvPr id="13" name="Google Shape;533;p44"/>
          <p:cNvSpPr txBox="1">
            <a:spLocks/>
          </p:cNvSpPr>
          <p:nvPr/>
        </p:nvSpPr>
        <p:spPr>
          <a:xfrm>
            <a:off x="3378150" y="351376"/>
            <a:ext cx="2443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ctr"/>
            <a:r>
              <a:rPr lang="pt-BR" sz="2800" dirty="0">
                <a:solidFill>
                  <a:schemeClr val="bg1"/>
                </a:solidFill>
              </a:rPr>
              <a:t>Pertinência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Google Shape;533;p44"/>
          <p:cNvSpPr txBox="1">
            <a:spLocks/>
          </p:cNvSpPr>
          <p:nvPr/>
        </p:nvSpPr>
        <p:spPr>
          <a:xfrm>
            <a:off x="6464250" y="351376"/>
            <a:ext cx="2443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ctr"/>
            <a:r>
              <a:rPr lang="pt-BR" sz="2800" dirty="0">
                <a:solidFill>
                  <a:srgbClr val="0E223B"/>
                </a:solidFill>
              </a:rPr>
              <a:t>Relevância</a:t>
            </a:r>
            <a:endParaRPr lang="pt-BR" dirty="0">
              <a:solidFill>
                <a:srgbClr val="0E223B"/>
              </a:solidFill>
            </a:endParaRPr>
          </a:p>
        </p:txBody>
      </p:sp>
      <p:grpSp>
        <p:nvGrpSpPr>
          <p:cNvPr id="15" name="Google Shape;5831;p79"/>
          <p:cNvGrpSpPr/>
          <p:nvPr/>
        </p:nvGrpSpPr>
        <p:grpSpPr>
          <a:xfrm>
            <a:off x="4422306" y="1860198"/>
            <a:ext cx="355218" cy="279880"/>
            <a:chOff x="5629975" y="3255775"/>
            <a:chExt cx="504500" cy="397500"/>
          </a:xfrm>
          <a:solidFill>
            <a:srgbClr val="0E223B"/>
          </a:solidFill>
        </p:grpSpPr>
        <p:sp>
          <p:nvSpPr>
            <p:cNvPr id="16" name="Google Shape;5832;p79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5833;p79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834;p79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835;p79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836;p79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6491;p81"/>
          <p:cNvGrpSpPr/>
          <p:nvPr/>
        </p:nvGrpSpPr>
        <p:grpSpPr>
          <a:xfrm>
            <a:off x="1322455" y="1782900"/>
            <a:ext cx="368186" cy="366364"/>
            <a:chOff x="-62151950" y="4111775"/>
            <a:chExt cx="318225" cy="316650"/>
          </a:xfrm>
          <a:solidFill>
            <a:schemeClr val="bg1"/>
          </a:solidFill>
        </p:grpSpPr>
        <p:sp>
          <p:nvSpPr>
            <p:cNvPr id="28" name="Google Shape;6492;p8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93;p8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94;p8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95;p8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6815;p81"/>
          <p:cNvGrpSpPr/>
          <p:nvPr/>
        </p:nvGrpSpPr>
        <p:grpSpPr>
          <a:xfrm>
            <a:off x="7469256" y="1815098"/>
            <a:ext cx="351024" cy="350079"/>
            <a:chOff x="3859600" y="3591950"/>
            <a:chExt cx="296975" cy="296175"/>
          </a:xfrm>
          <a:solidFill>
            <a:srgbClr val="0E223B"/>
          </a:solidFill>
        </p:grpSpPr>
        <p:sp>
          <p:nvSpPr>
            <p:cNvPr id="33" name="Google Shape;6816;p81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17;p81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8;p81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34;p44"/>
          <p:cNvSpPr txBox="1">
            <a:spLocks/>
          </p:cNvSpPr>
          <p:nvPr/>
        </p:nvSpPr>
        <p:spPr>
          <a:xfrm>
            <a:off x="3552198" y="2796967"/>
            <a:ext cx="2095433" cy="11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ctr"/>
            <a:r>
              <a:rPr lang="pt-BR" sz="2400" dirty="0">
                <a:solidFill>
                  <a:schemeClr val="bg1"/>
                </a:solidFill>
              </a:rPr>
              <a:t>Pertinência no Mercado</a:t>
            </a:r>
          </a:p>
        </p:txBody>
      </p:sp>
      <p:sp>
        <p:nvSpPr>
          <p:cNvPr id="55" name="Google Shape;534;p44"/>
          <p:cNvSpPr txBox="1">
            <a:spLocks/>
          </p:cNvSpPr>
          <p:nvPr/>
        </p:nvSpPr>
        <p:spPr>
          <a:xfrm>
            <a:off x="6638236" y="2797394"/>
            <a:ext cx="2095433" cy="11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ctr"/>
            <a:r>
              <a:rPr lang="pt-BR" sz="2400" dirty="0">
                <a:solidFill>
                  <a:srgbClr val="0E223B"/>
                </a:solidFill>
              </a:rPr>
              <a:t>Relevância para os Donos de Animais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3" grpId="0" animBg="1"/>
      <p:bldP spid="2" grpId="0" animBg="1"/>
      <p:bldP spid="534" grpId="0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 txBox="1">
            <a:spLocks noGrp="1"/>
          </p:cNvSpPr>
          <p:nvPr>
            <p:ph type="title"/>
          </p:nvPr>
        </p:nvSpPr>
        <p:spPr>
          <a:xfrm>
            <a:off x="601200" y="392797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223B"/>
                </a:solidFill>
              </a:rPr>
              <a:t>Pesquisa de Campo</a:t>
            </a:r>
            <a:endParaRPr dirty="0">
              <a:solidFill>
                <a:srgbClr val="0E223B"/>
              </a:solidFill>
            </a:endParaRPr>
          </a:p>
        </p:txBody>
      </p:sp>
      <p:grpSp>
        <p:nvGrpSpPr>
          <p:cNvPr id="560" name="Google Shape;560;p45"/>
          <p:cNvGrpSpPr/>
          <p:nvPr/>
        </p:nvGrpSpPr>
        <p:grpSpPr>
          <a:xfrm>
            <a:off x="3326954" y="3353046"/>
            <a:ext cx="349528" cy="388374"/>
            <a:chOff x="3714275" y="730650"/>
            <a:chExt cx="305025" cy="338925"/>
          </a:xfrm>
          <a:solidFill>
            <a:srgbClr val="0E223B"/>
          </a:solidFill>
        </p:grpSpPr>
        <p:sp>
          <p:nvSpPr>
            <p:cNvPr id="561" name="Google Shape;561;p45"/>
            <p:cNvSpPr/>
            <p:nvPr/>
          </p:nvSpPr>
          <p:spPr>
            <a:xfrm>
              <a:off x="3732150" y="871975"/>
              <a:ext cx="259075" cy="197600"/>
            </a:xfrm>
            <a:custGeom>
              <a:avLst/>
              <a:gdLst/>
              <a:ahLst/>
              <a:cxnLst/>
              <a:rect l="l" t="t" r="r" b="b"/>
              <a:pathLst>
                <a:path w="10363" h="7904" extrusionOk="0">
                  <a:moveTo>
                    <a:pt x="4820" y="1"/>
                  </a:moveTo>
                  <a:cubicBezTo>
                    <a:pt x="3435" y="1"/>
                    <a:pt x="1720" y="972"/>
                    <a:pt x="1225" y="2292"/>
                  </a:cubicBezTo>
                  <a:cubicBezTo>
                    <a:pt x="689" y="2752"/>
                    <a:pt x="332" y="3390"/>
                    <a:pt x="204" y="4105"/>
                  </a:cubicBezTo>
                  <a:cubicBezTo>
                    <a:pt x="0" y="5381"/>
                    <a:pt x="1251" y="6019"/>
                    <a:pt x="2221" y="6555"/>
                  </a:cubicBezTo>
                  <a:cubicBezTo>
                    <a:pt x="3409" y="7185"/>
                    <a:pt x="5192" y="7903"/>
                    <a:pt x="6763" y="7903"/>
                  </a:cubicBezTo>
                  <a:cubicBezTo>
                    <a:pt x="7992" y="7903"/>
                    <a:pt x="9091" y="7463"/>
                    <a:pt x="9673" y="6197"/>
                  </a:cubicBezTo>
                  <a:cubicBezTo>
                    <a:pt x="9724" y="6070"/>
                    <a:pt x="9775" y="5968"/>
                    <a:pt x="9801" y="5840"/>
                  </a:cubicBezTo>
                  <a:cubicBezTo>
                    <a:pt x="10260" y="5738"/>
                    <a:pt x="10362" y="5151"/>
                    <a:pt x="9980" y="4896"/>
                  </a:cubicBezTo>
                  <a:lnTo>
                    <a:pt x="9852" y="4819"/>
                  </a:lnTo>
                  <a:cubicBezTo>
                    <a:pt x="9648" y="4105"/>
                    <a:pt x="9265" y="3441"/>
                    <a:pt x="8729" y="2905"/>
                  </a:cubicBezTo>
                  <a:cubicBezTo>
                    <a:pt x="7785" y="1833"/>
                    <a:pt x="6687" y="225"/>
                    <a:pt x="5156" y="21"/>
                  </a:cubicBezTo>
                  <a:cubicBezTo>
                    <a:pt x="5047" y="7"/>
                    <a:pt x="4934" y="1"/>
                    <a:pt x="4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3874425" y="752975"/>
              <a:ext cx="72775" cy="102825"/>
            </a:xfrm>
            <a:custGeom>
              <a:avLst/>
              <a:gdLst/>
              <a:ahLst/>
              <a:cxnLst/>
              <a:rect l="l" t="t" r="r" b="b"/>
              <a:pathLst>
                <a:path w="2911" h="4113" extrusionOk="0">
                  <a:moveTo>
                    <a:pt x="1368" y="0"/>
                  </a:moveTo>
                  <a:cubicBezTo>
                    <a:pt x="1219" y="0"/>
                    <a:pt x="1069" y="25"/>
                    <a:pt x="920" y="85"/>
                  </a:cubicBezTo>
                  <a:cubicBezTo>
                    <a:pt x="741" y="161"/>
                    <a:pt x="639" y="315"/>
                    <a:pt x="613" y="493"/>
                  </a:cubicBezTo>
                  <a:cubicBezTo>
                    <a:pt x="613" y="621"/>
                    <a:pt x="613" y="748"/>
                    <a:pt x="588" y="850"/>
                  </a:cubicBezTo>
                  <a:cubicBezTo>
                    <a:pt x="435" y="1055"/>
                    <a:pt x="333" y="1259"/>
                    <a:pt x="256" y="1489"/>
                  </a:cubicBezTo>
                  <a:cubicBezTo>
                    <a:pt x="1" y="2382"/>
                    <a:pt x="511" y="3224"/>
                    <a:pt x="1047" y="3913"/>
                  </a:cubicBezTo>
                  <a:cubicBezTo>
                    <a:pt x="1154" y="4037"/>
                    <a:pt x="1309" y="4112"/>
                    <a:pt x="1463" y="4112"/>
                  </a:cubicBezTo>
                  <a:cubicBezTo>
                    <a:pt x="1530" y="4112"/>
                    <a:pt x="1597" y="4098"/>
                    <a:pt x="1660" y="4066"/>
                  </a:cubicBezTo>
                  <a:cubicBezTo>
                    <a:pt x="2604" y="3760"/>
                    <a:pt x="2910" y="2382"/>
                    <a:pt x="2834" y="1489"/>
                  </a:cubicBezTo>
                  <a:cubicBezTo>
                    <a:pt x="2783" y="927"/>
                    <a:pt x="2451" y="391"/>
                    <a:pt x="1940" y="136"/>
                  </a:cubicBezTo>
                  <a:cubicBezTo>
                    <a:pt x="1864" y="85"/>
                    <a:pt x="1787" y="59"/>
                    <a:pt x="1685" y="34"/>
                  </a:cubicBezTo>
                  <a:cubicBezTo>
                    <a:pt x="1580" y="13"/>
                    <a:pt x="1474" y="0"/>
                    <a:pt x="13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3936325" y="824225"/>
              <a:ext cx="82975" cy="111125"/>
            </a:xfrm>
            <a:custGeom>
              <a:avLst/>
              <a:gdLst/>
              <a:ahLst/>
              <a:cxnLst/>
              <a:rect l="l" t="t" r="r" b="b"/>
              <a:pathLst>
                <a:path w="3319" h="4445" extrusionOk="0">
                  <a:moveTo>
                    <a:pt x="1721" y="1"/>
                  </a:moveTo>
                  <a:cubicBezTo>
                    <a:pt x="1582" y="1"/>
                    <a:pt x="1439" y="58"/>
                    <a:pt x="1328" y="170"/>
                  </a:cubicBezTo>
                  <a:cubicBezTo>
                    <a:pt x="0" y="706"/>
                    <a:pt x="205" y="2492"/>
                    <a:pt x="945" y="3437"/>
                  </a:cubicBezTo>
                  <a:cubicBezTo>
                    <a:pt x="1072" y="3743"/>
                    <a:pt x="1277" y="4024"/>
                    <a:pt x="1506" y="4253"/>
                  </a:cubicBezTo>
                  <a:cubicBezTo>
                    <a:pt x="1614" y="4383"/>
                    <a:pt x="1764" y="4444"/>
                    <a:pt x="1912" y="4444"/>
                  </a:cubicBezTo>
                  <a:cubicBezTo>
                    <a:pt x="2113" y="4444"/>
                    <a:pt x="2311" y="4332"/>
                    <a:pt x="2400" y="4126"/>
                  </a:cubicBezTo>
                  <a:cubicBezTo>
                    <a:pt x="2451" y="4024"/>
                    <a:pt x="2476" y="3896"/>
                    <a:pt x="2527" y="3769"/>
                  </a:cubicBezTo>
                  <a:cubicBezTo>
                    <a:pt x="3318" y="3207"/>
                    <a:pt x="3165" y="2059"/>
                    <a:pt x="2885" y="1267"/>
                  </a:cubicBezTo>
                  <a:cubicBezTo>
                    <a:pt x="2757" y="859"/>
                    <a:pt x="2527" y="502"/>
                    <a:pt x="2195" y="272"/>
                  </a:cubicBezTo>
                  <a:lnTo>
                    <a:pt x="2119" y="195"/>
                  </a:lnTo>
                  <a:cubicBezTo>
                    <a:pt x="2014" y="64"/>
                    <a:pt x="1869" y="1"/>
                    <a:pt x="17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3714275" y="801325"/>
              <a:ext cx="71500" cy="98400"/>
            </a:xfrm>
            <a:custGeom>
              <a:avLst/>
              <a:gdLst/>
              <a:ahLst/>
              <a:cxnLst/>
              <a:rect l="l" t="t" r="r" b="b"/>
              <a:pathLst>
                <a:path w="2860" h="3936" extrusionOk="0">
                  <a:moveTo>
                    <a:pt x="2130" y="0"/>
                  </a:moveTo>
                  <a:cubicBezTo>
                    <a:pt x="2060" y="0"/>
                    <a:pt x="1987" y="13"/>
                    <a:pt x="1915" y="39"/>
                  </a:cubicBezTo>
                  <a:cubicBezTo>
                    <a:pt x="1762" y="91"/>
                    <a:pt x="1609" y="167"/>
                    <a:pt x="1481" y="269"/>
                  </a:cubicBezTo>
                  <a:cubicBezTo>
                    <a:pt x="1440" y="262"/>
                    <a:pt x="1399" y="259"/>
                    <a:pt x="1358" y="259"/>
                  </a:cubicBezTo>
                  <a:cubicBezTo>
                    <a:pt x="1246" y="259"/>
                    <a:pt x="1134" y="283"/>
                    <a:pt x="1022" y="320"/>
                  </a:cubicBezTo>
                  <a:cubicBezTo>
                    <a:pt x="307" y="575"/>
                    <a:pt x="1" y="1596"/>
                    <a:pt x="128" y="2464"/>
                  </a:cubicBezTo>
                  <a:cubicBezTo>
                    <a:pt x="128" y="2464"/>
                    <a:pt x="128" y="2490"/>
                    <a:pt x="128" y="2490"/>
                  </a:cubicBezTo>
                  <a:cubicBezTo>
                    <a:pt x="77" y="2924"/>
                    <a:pt x="256" y="3383"/>
                    <a:pt x="588" y="3689"/>
                  </a:cubicBezTo>
                  <a:cubicBezTo>
                    <a:pt x="737" y="3852"/>
                    <a:pt x="945" y="3936"/>
                    <a:pt x="1156" y="3936"/>
                  </a:cubicBezTo>
                  <a:cubicBezTo>
                    <a:pt x="1341" y="3936"/>
                    <a:pt x="1530" y="3871"/>
                    <a:pt x="1685" y="3740"/>
                  </a:cubicBezTo>
                  <a:cubicBezTo>
                    <a:pt x="2119" y="3587"/>
                    <a:pt x="2400" y="3077"/>
                    <a:pt x="2578" y="2643"/>
                  </a:cubicBezTo>
                  <a:cubicBezTo>
                    <a:pt x="2859" y="1877"/>
                    <a:pt x="2859" y="1060"/>
                    <a:pt x="2604" y="295"/>
                  </a:cubicBezTo>
                  <a:cubicBezTo>
                    <a:pt x="2509" y="105"/>
                    <a:pt x="2330" y="0"/>
                    <a:pt x="2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3801700" y="730650"/>
              <a:ext cx="75150" cy="100900"/>
            </a:xfrm>
            <a:custGeom>
              <a:avLst/>
              <a:gdLst/>
              <a:ahLst/>
              <a:cxnLst/>
              <a:rect l="l" t="t" r="r" b="b"/>
              <a:pathLst>
                <a:path w="3006" h="4036" extrusionOk="0">
                  <a:moveTo>
                    <a:pt x="1727" y="1"/>
                  </a:moveTo>
                  <a:cubicBezTo>
                    <a:pt x="1614" y="1"/>
                    <a:pt x="1500" y="35"/>
                    <a:pt x="1404" y="110"/>
                  </a:cubicBezTo>
                  <a:cubicBezTo>
                    <a:pt x="1378" y="161"/>
                    <a:pt x="1327" y="187"/>
                    <a:pt x="1302" y="238"/>
                  </a:cubicBezTo>
                  <a:cubicBezTo>
                    <a:pt x="842" y="416"/>
                    <a:pt x="511" y="799"/>
                    <a:pt x="383" y="1284"/>
                  </a:cubicBezTo>
                  <a:cubicBezTo>
                    <a:pt x="179" y="1846"/>
                    <a:pt x="0" y="2790"/>
                    <a:pt x="485" y="3300"/>
                  </a:cubicBezTo>
                  <a:cubicBezTo>
                    <a:pt x="613" y="3428"/>
                    <a:pt x="791" y="3530"/>
                    <a:pt x="970" y="3581"/>
                  </a:cubicBezTo>
                  <a:cubicBezTo>
                    <a:pt x="1006" y="3853"/>
                    <a:pt x="1249" y="4035"/>
                    <a:pt x="1505" y="4035"/>
                  </a:cubicBezTo>
                  <a:cubicBezTo>
                    <a:pt x="1610" y="4035"/>
                    <a:pt x="1716" y="4005"/>
                    <a:pt x="1812" y="3938"/>
                  </a:cubicBezTo>
                  <a:cubicBezTo>
                    <a:pt x="2374" y="3530"/>
                    <a:pt x="2731" y="2892"/>
                    <a:pt x="2808" y="2203"/>
                  </a:cubicBezTo>
                  <a:cubicBezTo>
                    <a:pt x="2986" y="2024"/>
                    <a:pt x="2986" y="1718"/>
                    <a:pt x="2833" y="1514"/>
                  </a:cubicBezTo>
                  <a:cubicBezTo>
                    <a:pt x="2833" y="1335"/>
                    <a:pt x="2859" y="1182"/>
                    <a:pt x="2910" y="1003"/>
                  </a:cubicBezTo>
                  <a:cubicBezTo>
                    <a:pt x="3005" y="645"/>
                    <a:pt x="2743" y="309"/>
                    <a:pt x="2396" y="309"/>
                  </a:cubicBezTo>
                  <a:cubicBezTo>
                    <a:pt x="2372" y="309"/>
                    <a:pt x="2347" y="311"/>
                    <a:pt x="2323" y="314"/>
                  </a:cubicBezTo>
                  <a:lnTo>
                    <a:pt x="2246" y="314"/>
                  </a:lnTo>
                  <a:lnTo>
                    <a:pt x="2144" y="187"/>
                  </a:lnTo>
                  <a:cubicBezTo>
                    <a:pt x="2040" y="68"/>
                    <a:pt x="1884" y="1"/>
                    <a:pt x="1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1917305823"/>
              </p:ext>
            </p:extLst>
          </p:nvPr>
        </p:nvGraphicFramePr>
        <p:xfrm>
          <a:off x="388620" y="1088854"/>
          <a:ext cx="8365366" cy="3765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Google Shape;729;p56"/>
          <p:cNvSpPr txBox="1">
            <a:spLocks/>
          </p:cNvSpPr>
          <p:nvPr/>
        </p:nvSpPr>
        <p:spPr>
          <a:xfrm>
            <a:off x="2041463" y="4711856"/>
            <a:ext cx="505968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 i="0" u="none" strike="noStrike" cap="none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pPr algn="l"/>
            <a:r>
              <a:rPr lang="pt-BR" sz="1200" dirty="0">
                <a:solidFill>
                  <a:srgbClr val="0E223B"/>
                </a:solidFill>
              </a:rPr>
              <a:t>Pesquisa realizada pelo Google </a:t>
            </a:r>
            <a:r>
              <a:rPr lang="pt-BR" sz="1200" dirty="0" err="1">
                <a:solidFill>
                  <a:srgbClr val="0E223B"/>
                </a:solidFill>
              </a:rPr>
              <a:t>Forms</a:t>
            </a:r>
            <a:r>
              <a:rPr lang="pt-BR" sz="1200" dirty="0">
                <a:solidFill>
                  <a:srgbClr val="0E223B"/>
                </a:solidFill>
              </a:rPr>
              <a:t> e obteve 43 respostas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148</Words>
  <Application>Microsoft Office PowerPoint</Application>
  <PresentationFormat>On-screen Show (16:9)</PresentationFormat>
  <Paragraphs>50</Paragraphs>
  <Slides>12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Indoor Games for Dogs by Slidesgo</vt:lpstr>
      <vt:lpstr>Tema do Office</vt:lpstr>
      <vt:lpstr>PowerPoint Presentation</vt:lpstr>
      <vt:lpstr>Integrantes</vt:lpstr>
      <vt:lpstr>Pitch</vt:lpstr>
      <vt:lpstr>Introdução</vt:lpstr>
      <vt:lpstr>Problematica</vt:lpstr>
      <vt:lpstr>Rapidez no atendimento</vt:lpstr>
      <vt:lpstr>Justificativa</vt:lpstr>
      <vt:lpstr>Viabilidade</vt:lpstr>
      <vt:lpstr>Pesquisa de Campo</vt:lpstr>
      <vt:lpstr>Pesquisa de Campo</vt:lpstr>
      <vt:lpstr>Protótipo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Lif4Pets</dc:title>
  <cp:lastModifiedBy>PETERSON WOLLINGER FERREIRA</cp:lastModifiedBy>
  <cp:revision>115</cp:revision>
  <dcterms:modified xsi:type="dcterms:W3CDTF">2024-05-11T19:10:29Z</dcterms:modified>
</cp:coreProperties>
</file>